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9"/>
  </p:notesMasterIdLst>
  <p:sldIdLst>
    <p:sldId id="256" r:id="rId3"/>
    <p:sldId id="258" r:id="rId4"/>
    <p:sldId id="259" r:id="rId5"/>
    <p:sldId id="308" r:id="rId6"/>
    <p:sldId id="266" r:id="rId7"/>
    <p:sldId id="307" r:id="rId8"/>
    <p:sldId id="313" r:id="rId9"/>
    <p:sldId id="310" r:id="rId10"/>
    <p:sldId id="271" r:id="rId11"/>
    <p:sldId id="315" r:id="rId12"/>
    <p:sldId id="268" r:id="rId13"/>
    <p:sldId id="314" r:id="rId14"/>
    <p:sldId id="316" r:id="rId15"/>
    <p:sldId id="284" r:id="rId16"/>
    <p:sldId id="260" r:id="rId17"/>
    <p:sldId id="261" r:id="rId18"/>
    <p:sldId id="262" r:id="rId19"/>
    <p:sldId id="263" r:id="rId20"/>
    <p:sldId id="264" r:id="rId21"/>
    <p:sldId id="265" r:id="rId22"/>
    <p:sldId id="306" r:id="rId23"/>
    <p:sldId id="267" r:id="rId24"/>
    <p:sldId id="311" r:id="rId25"/>
    <p:sldId id="269" r:id="rId26"/>
    <p:sldId id="270" r:id="rId27"/>
    <p:sldId id="309"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5" r:id="rId41"/>
    <p:sldId id="286" r:id="rId42"/>
    <p:sldId id="287"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Lst>
  <p:sldSz cx="9144000" cy="5143500" type="screen16x9"/>
  <p:notesSz cx="6858000" cy="9144000"/>
  <p:embeddedFontLst>
    <p:embeddedFont>
      <p:font typeface="Amatic SC" panose="00000500000000000000" pitchFamily="2" charset="-79"/>
      <p:regular r:id="rId60"/>
      <p:bold r:id="rId61"/>
    </p:embeddedFont>
    <p:embeddedFont>
      <p:font typeface="Anaheim" panose="020B0604020202020204" charset="-18"/>
      <p:regular r:id="rId62"/>
      <p:bold r:id="rId63"/>
    </p:embeddedFont>
    <p:embeddedFont>
      <p:font typeface="Bebas Neue" panose="020B0606020202050201" pitchFamily="34" charset="-18"/>
      <p:regular r:id="rId64"/>
    </p:embeddedFont>
    <p:embeddedFont>
      <p:font typeface="Montserrat" panose="00000500000000000000" pitchFamily="2" charset="-18"/>
      <p:regular r:id="rId65"/>
      <p:bold r:id="rId66"/>
      <p:italic r:id="rId67"/>
      <p:boldItalic r:id="rId68"/>
    </p:embeddedFont>
    <p:embeddedFont>
      <p:font typeface="Montserrat Black" panose="00000A00000000000000" pitchFamily="2" charset="-18"/>
      <p:bold r:id="rId69"/>
      <p:boldItalic r:id="rId70"/>
    </p:embeddedFont>
    <p:embeddedFont>
      <p:font typeface="Montserrat Light" panose="00000400000000000000" pitchFamily="2" charset="-18"/>
      <p:regular r:id="rId71"/>
      <p:italic r:id="rId72"/>
    </p:embeddedFont>
    <p:embeddedFont>
      <p:font typeface="Nunito Light" pitchFamily="2" charset="-18"/>
      <p:regular r:id="rId73"/>
      <p:italic r:id="rId74"/>
    </p:embeddedFont>
    <p:embeddedFont>
      <p:font typeface="Proxima Nova" panose="020B0604020202020204" charset="0"/>
      <p:regular r:id="rId75"/>
      <p:bold r:id="rId76"/>
      <p:italic r:id="rId77"/>
      <p:boldItalic r:id="rId78"/>
    </p:embeddedFont>
    <p:embeddedFont>
      <p:font typeface="PT Sans" panose="020B0503020203020204" pitchFamily="34" charset="-18"/>
      <p:regular r:id="rId79"/>
      <p:bold r:id="rId80"/>
      <p:italic r:id="rId81"/>
      <p:boldItalic r:id="rId82"/>
    </p:embeddedFont>
    <p:embeddedFont>
      <p:font typeface="Roboto Medium" panose="02000000000000000000" pitchFamily="2" charset="0"/>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493181-E44E-4412-962E-43CA6ED57605}">
  <a:tblStyle styleId="{DF493181-E44E-4412-962E-43CA6ED576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presProps" Target="presProps.xml"/><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s>
</file>

<file path=ppt/media/image1.png>
</file>

<file path=ppt/media/image10.pn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a:extLst>
            <a:ext uri="{FF2B5EF4-FFF2-40B4-BE49-F238E27FC236}">
              <a16:creationId xmlns:a16="http://schemas.microsoft.com/office/drawing/2014/main" id="{3FD6C273-1CB0-0F1F-4296-E1433D2790BA}"/>
            </a:ext>
          </a:extLst>
        </p:cNvPr>
        <p:cNvGrpSpPr/>
        <p:nvPr/>
      </p:nvGrpSpPr>
      <p:grpSpPr>
        <a:xfrm>
          <a:off x="0" y="0"/>
          <a:ext cx="0" cy="0"/>
          <a:chOff x="0" y="0"/>
          <a:chExt cx="0" cy="0"/>
        </a:xfrm>
      </p:grpSpPr>
      <p:sp>
        <p:nvSpPr>
          <p:cNvPr id="1742" name="Google Shape;1742;g1734a882cf6_0_422:notes">
            <a:extLst>
              <a:ext uri="{FF2B5EF4-FFF2-40B4-BE49-F238E27FC236}">
                <a16:creationId xmlns:a16="http://schemas.microsoft.com/office/drawing/2014/main" id="{4060E117-BB75-B8DD-1FED-EF441479F8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a:extLst>
              <a:ext uri="{FF2B5EF4-FFF2-40B4-BE49-F238E27FC236}">
                <a16:creationId xmlns:a16="http://schemas.microsoft.com/office/drawing/2014/main" id="{DD6D8A2A-CBEA-6005-41C5-CF429E9EF5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708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734a882cf6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1C8645E1-E8E0-86F4-2281-ECD40B135819}"/>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A19A26C0-FB05-DA8D-EFCD-BACC2A4570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5CAE070A-5436-9DFA-3845-C047231FE9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9970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a:extLst>
            <a:ext uri="{FF2B5EF4-FFF2-40B4-BE49-F238E27FC236}">
              <a16:creationId xmlns:a16="http://schemas.microsoft.com/office/drawing/2014/main" id="{1044EACE-E77D-E6E8-229B-11A5B2B99ED9}"/>
            </a:ext>
          </a:extLst>
        </p:cNvPr>
        <p:cNvGrpSpPr/>
        <p:nvPr/>
      </p:nvGrpSpPr>
      <p:grpSpPr>
        <a:xfrm>
          <a:off x="0" y="0"/>
          <a:ext cx="0" cy="0"/>
          <a:chOff x="0" y="0"/>
          <a:chExt cx="0" cy="0"/>
        </a:xfrm>
      </p:grpSpPr>
      <p:sp>
        <p:nvSpPr>
          <p:cNvPr id="1596" name="Google Shape;1596;g1734a882cf6_0_805:notes">
            <a:extLst>
              <a:ext uri="{FF2B5EF4-FFF2-40B4-BE49-F238E27FC236}">
                <a16:creationId xmlns:a16="http://schemas.microsoft.com/office/drawing/2014/main" id="{C9A85998-8255-E940-5876-01E7C835BA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a:extLst>
              <a:ext uri="{FF2B5EF4-FFF2-40B4-BE49-F238E27FC236}">
                <a16:creationId xmlns:a16="http://schemas.microsoft.com/office/drawing/2014/main" id="{789B0DB8-AABF-13E6-9595-F467746A9B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841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a:extLst>
            <a:ext uri="{FF2B5EF4-FFF2-40B4-BE49-F238E27FC236}">
              <a16:creationId xmlns:a16="http://schemas.microsoft.com/office/drawing/2014/main" id="{35F3337C-03A9-566D-E8FD-40B4693EFA13}"/>
            </a:ext>
          </a:extLst>
        </p:cNvPr>
        <p:cNvGrpSpPr/>
        <p:nvPr/>
      </p:nvGrpSpPr>
      <p:grpSpPr>
        <a:xfrm>
          <a:off x="0" y="0"/>
          <a:ext cx="0" cy="0"/>
          <a:chOff x="0" y="0"/>
          <a:chExt cx="0" cy="0"/>
        </a:xfrm>
      </p:grpSpPr>
      <p:sp>
        <p:nvSpPr>
          <p:cNvPr id="1547" name="Google Shape;1547;g1734a882cf6_0_316:notes">
            <a:extLst>
              <a:ext uri="{FF2B5EF4-FFF2-40B4-BE49-F238E27FC236}">
                <a16:creationId xmlns:a16="http://schemas.microsoft.com/office/drawing/2014/main" id="{89C25B8F-36EE-D942-07D7-FC46500512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a:extLst>
              <a:ext uri="{FF2B5EF4-FFF2-40B4-BE49-F238E27FC236}">
                <a16:creationId xmlns:a16="http://schemas.microsoft.com/office/drawing/2014/main" id="{D19C47AD-9D56-7100-92E0-737356FD48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3885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1734a882cf6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a:extLst>
            <a:ext uri="{FF2B5EF4-FFF2-40B4-BE49-F238E27FC236}">
              <a16:creationId xmlns:a16="http://schemas.microsoft.com/office/drawing/2014/main" id="{B05E6F95-740B-8B43-345C-8278F09B42EB}"/>
            </a:ext>
          </a:extLst>
        </p:cNvPr>
        <p:cNvGrpSpPr/>
        <p:nvPr/>
      </p:nvGrpSpPr>
      <p:grpSpPr>
        <a:xfrm>
          <a:off x="0" y="0"/>
          <a:ext cx="0" cy="0"/>
          <a:chOff x="0" y="0"/>
          <a:chExt cx="0" cy="0"/>
        </a:xfrm>
      </p:grpSpPr>
      <p:sp>
        <p:nvSpPr>
          <p:cNvPr id="1615" name="Google Shape;1615;g1734a882cf6_0_811:notes">
            <a:extLst>
              <a:ext uri="{FF2B5EF4-FFF2-40B4-BE49-F238E27FC236}">
                <a16:creationId xmlns:a16="http://schemas.microsoft.com/office/drawing/2014/main" id="{3EAF376F-9350-4C23-F92B-F0C91F89B0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a:extLst>
              <a:ext uri="{FF2B5EF4-FFF2-40B4-BE49-F238E27FC236}">
                <a16:creationId xmlns:a16="http://schemas.microsoft.com/office/drawing/2014/main" id="{BA2C0C1A-679C-5195-9D44-F2BECB631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06585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734a882cf6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a:extLst>
            <a:ext uri="{FF2B5EF4-FFF2-40B4-BE49-F238E27FC236}">
              <a16:creationId xmlns:a16="http://schemas.microsoft.com/office/drawing/2014/main" id="{E3646DEB-13F7-D244-0E86-6A2014141FA6}"/>
            </a:ext>
          </a:extLst>
        </p:cNvPr>
        <p:cNvGrpSpPr/>
        <p:nvPr/>
      </p:nvGrpSpPr>
      <p:grpSpPr>
        <a:xfrm>
          <a:off x="0" y="0"/>
          <a:ext cx="0" cy="0"/>
          <a:chOff x="0" y="0"/>
          <a:chExt cx="0" cy="0"/>
        </a:xfrm>
      </p:grpSpPr>
      <p:sp>
        <p:nvSpPr>
          <p:cNvPr id="1689" name="Google Shape;1689;g1734a882cf6_0_863:notes">
            <a:extLst>
              <a:ext uri="{FF2B5EF4-FFF2-40B4-BE49-F238E27FC236}">
                <a16:creationId xmlns:a16="http://schemas.microsoft.com/office/drawing/2014/main" id="{8D35E900-93A6-218F-AF55-5511FB3ACC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a:extLst>
              <a:ext uri="{FF2B5EF4-FFF2-40B4-BE49-F238E27FC236}">
                <a16:creationId xmlns:a16="http://schemas.microsoft.com/office/drawing/2014/main" id="{BEF9AE1D-BBFF-5FB9-9861-61690E50CD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592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1734a882cf6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4ca49efd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4ca49efd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734a882cf6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p:cNvGrpSpPr/>
        <p:nvPr/>
      </p:nvGrpSpPr>
      <p:grpSpPr>
        <a:xfrm>
          <a:off x="0" y="0"/>
          <a:ext cx="0" cy="0"/>
          <a:chOff x="0" y="0"/>
          <a:chExt cx="0" cy="0"/>
        </a:xfrm>
      </p:grpSpPr>
      <p:sp>
        <p:nvSpPr>
          <p:cNvPr id="1934" name="Google Shape;1934;g14d33840f0f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734a882cf6_0_1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734a882cf6_0_1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734a882cf6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1734a882cf6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1734a882cf6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734a882cf6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734a882cf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1734a882cf6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1727301d226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1727301d22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a:extLst>
            <a:ext uri="{FF2B5EF4-FFF2-40B4-BE49-F238E27FC236}">
              <a16:creationId xmlns:a16="http://schemas.microsoft.com/office/drawing/2014/main" id="{949B3B11-8FFC-E6B9-E52C-E6F54F99672D}"/>
            </a:ext>
          </a:extLst>
        </p:cNvPr>
        <p:cNvGrpSpPr/>
        <p:nvPr/>
      </p:nvGrpSpPr>
      <p:grpSpPr>
        <a:xfrm>
          <a:off x="0" y="0"/>
          <a:ext cx="0" cy="0"/>
          <a:chOff x="0" y="0"/>
          <a:chExt cx="0" cy="0"/>
        </a:xfrm>
      </p:grpSpPr>
      <p:sp>
        <p:nvSpPr>
          <p:cNvPr id="1934" name="Google Shape;1934;g14d33840f0f_0_110:notes">
            <a:extLst>
              <a:ext uri="{FF2B5EF4-FFF2-40B4-BE49-F238E27FC236}">
                <a16:creationId xmlns:a16="http://schemas.microsoft.com/office/drawing/2014/main" id="{EBFEA763-8852-F484-AD28-28E31897F5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a:extLst>
              <a:ext uri="{FF2B5EF4-FFF2-40B4-BE49-F238E27FC236}">
                <a16:creationId xmlns:a16="http://schemas.microsoft.com/office/drawing/2014/main" id="{AF641405-40B8-A6B7-0A5E-44BADFFF5B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1885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Google Shape;2966;g1734a882cf6_0_1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7" name="Google Shape;2967;g1734a882cf6_0_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2"/>
        <p:cNvGrpSpPr/>
        <p:nvPr/>
      </p:nvGrpSpPr>
      <p:grpSpPr>
        <a:xfrm>
          <a:off x="0" y="0"/>
          <a:ext cx="0" cy="0"/>
          <a:chOff x="0" y="0"/>
          <a:chExt cx="0" cy="0"/>
        </a:xfrm>
      </p:grpSpPr>
      <p:sp>
        <p:nvSpPr>
          <p:cNvPr id="3103" name="Google Shape;3103;g1734a882cf6_0_1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4" name="Google Shape;3104;g1734a882cf6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2"/>
        <p:cNvGrpSpPr/>
        <p:nvPr/>
      </p:nvGrpSpPr>
      <p:grpSpPr>
        <a:xfrm>
          <a:off x="0" y="0"/>
          <a:ext cx="0" cy="0"/>
          <a:chOff x="0" y="0"/>
          <a:chExt cx="0" cy="0"/>
        </a:xfrm>
      </p:grpSpPr>
      <p:sp>
        <p:nvSpPr>
          <p:cNvPr id="3133" name="Google Shape;3133;g14ca49efd4d_0_13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4" name="Google Shape;3134;g14ca49efd4d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4ca49efd4d_0_13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4ca49efd4d_0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4ca49efd4d_0_13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4ca49efd4d_0_1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14ca49efd4d_0_14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14ca49efd4d_0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7"/>
        <p:cNvGrpSpPr/>
        <p:nvPr/>
      </p:nvGrpSpPr>
      <p:grpSpPr>
        <a:xfrm>
          <a:off x="0" y="0"/>
          <a:ext cx="0" cy="0"/>
          <a:chOff x="0" y="0"/>
          <a:chExt cx="0" cy="0"/>
        </a:xfrm>
      </p:grpSpPr>
      <p:sp>
        <p:nvSpPr>
          <p:cNvPr id="9418" name="Google Shape;9418;g14ca49efd4d_0_19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9" name="Google Shape;9419;g14ca49efd4d_0_19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4ca49efd4d_0_20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4ca49efd4d_0_20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7"/>
        <p:cNvGrpSpPr/>
        <p:nvPr/>
      </p:nvGrpSpPr>
      <p:grpSpPr>
        <a:xfrm>
          <a:off x="0" y="0"/>
          <a:ext cx="0" cy="0"/>
          <a:chOff x="0" y="0"/>
          <a:chExt cx="0" cy="0"/>
        </a:xfrm>
      </p:grpSpPr>
      <p:sp>
        <p:nvSpPr>
          <p:cNvPr id="10008" name="Google Shape;10008;g14ca49efd4d_0_20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9" name="Google Shape;10009;g14ca49efd4d_0_20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9"/>
        <p:cNvGrpSpPr/>
        <p:nvPr/>
      </p:nvGrpSpPr>
      <p:grpSpPr>
        <a:xfrm>
          <a:off x="0" y="0"/>
          <a:ext cx="0" cy="0"/>
          <a:chOff x="0" y="0"/>
          <a:chExt cx="0" cy="0"/>
        </a:xfrm>
      </p:grpSpPr>
      <p:sp>
        <p:nvSpPr>
          <p:cNvPr id="10410" name="Google Shape;10410;g14ca49efd4d_0_20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1" name="Google Shape;10411;g14ca49efd4d_0_20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734a882cf6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0"/>
        <p:cNvGrpSpPr/>
        <p:nvPr/>
      </p:nvGrpSpPr>
      <p:grpSpPr>
        <a:xfrm>
          <a:off x="0" y="0"/>
          <a:ext cx="0" cy="0"/>
          <a:chOff x="0" y="0"/>
          <a:chExt cx="0" cy="0"/>
        </a:xfrm>
      </p:grpSpPr>
      <p:sp>
        <p:nvSpPr>
          <p:cNvPr id="10781" name="Google Shape;10781;g14ca49efd4d_0_21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2" name="Google Shape;10782;g14ca49efd4d_0_21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2"/>
        <p:cNvGrpSpPr/>
        <p:nvPr/>
      </p:nvGrpSpPr>
      <p:grpSpPr>
        <a:xfrm>
          <a:off x="0" y="0"/>
          <a:ext cx="0" cy="0"/>
          <a:chOff x="0" y="0"/>
          <a:chExt cx="0" cy="0"/>
        </a:xfrm>
      </p:grpSpPr>
      <p:sp>
        <p:nvSpPr>
          <p:cNvPr id="11163" name="Google Shape;11163;g14ca49efd4d_0_2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4" name="Google Shape;11164;g14ca49efd4d_0_2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3"/>
        <p:cNvGrpSpPr/>
        <p:nvPr/>
      </p:nvGrpSpPr>
      <p:grpSpPr>
        <a:xfrm>
          <a:off x="0" y="0"/>
          <a:ext cx="0" cy="0"/>
          <a:chOff x="0" y="0"/>
          <a:chExt cx="0" cy="0"/>
        </a:xfrm>
      </p:grpSpPr>
      <p:sp>
        <p:nvSpPr>
          <p:cNvPr id="11594" name="Google Shape;11594;g14ca49efd4d_0_22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5" name="Google Shape;11595;g14ca49efd4d_0_22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g14ca49efd4d_0_22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g14ca49efd4d_0_22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7"/>
        <p:cNvGrpSpPr/>
        <p:nvPr/>
      </p:nvGrpSpPr>
      <p:grpSpPr>
        <a:xfrm>
          <a:off x="0" y="0"/>
          <a:ext cx="0" cy="0"/>
          <a:chOff x="0" y="0"/>
          <a:chExt cx="0" cy="0"/>
        </a:xfrm>
      </p:grpSpPr>
      <p:sp>
        <p:nvSpPr>
          <p:cNvPr id="13128" name="Google Shape;13128;g14ca49efd4d_0_23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9" name="Google Shape;13129;g14ca49efd4d_0_2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0"/>
        <p:cNvGrpSpPr/>
        <p:nvPr/>
      </p:nvGrpSpPr>
      <p:grpSpPr>
        <a:xfrm>
          <a:off x="0" y="0"/>
          <a:ext cx="0" cy="0"/>
          <a:chOff x="0" y="0"/>
          <a:chExt cx="0" cy="0"/>
        </a:xfrm>
      </p:grpSpPr>
      <p:sp>
        <p:nvSpPr>
          <p:cNvPr id="13821" name="Google Shape;13821;g14ca49efd4d_0_2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2" name="Google Shape;13822;g14ca49efd4d_0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2"/>
        <p:cNvGrpSpPr/>
        <p:nvPr/>
      </p:nvGrpSpPr>
      <p:grpSpPr>
        <a:xfrm>
          <a:off x="0" y="0"/>
          <a:ext cx="0" cy="0"/>
          <a:chOff x="0" y="0"/>
          <a:chExt cx="0" cy="0"/>
        </a:xfrm>
      </p:grpSpPr>
      <p:sp>
        <p:nvSpPr>
          <p:cNvPr id="14123" name="Google Shape;14123;g14ca49efd4d_0_24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4" name="Google Shape;14124;g14ca49efd4d_0_24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a:extLst>
            <a:ext uri="{FF2B5EF4-FFF2-40B4-BE49-F238E27FC236}">
              <a16:creationId xmlns:a16="http://schemas.microsoft.com/office/drawing/2014/main" id="{F9423E60-41C9-16D2-1983-8319BEDBC83D}"/>
            </a:ext>
          </a:extLst>
        </p:cNvPr>
        <p:cNvGrpSpPr/>
        <p:nvPr/>
      </p:nvGrpSpPr>
      <p:grpSpPr>
        <a:xfrm>
          <a:off x="0" y="0"/>
          <a:ext cx="0" cy="0"/>
          <a:chOff x="0" y="0"/>
          <a:chExt cx="0" cy="0"/>
        </a:xfrm>
      </p:grpSpPr>
      <p:sp>
        <p:nvSpPr>
          <p:cNvPr id="2061" name="Google Shape;2061;g1734a882cf6_0_580:notes">
            <a:extLst>
              <a:ext uri="{FF2B5EF4-FFF2-40B4-BE49-F238E27FC236}">
                <a16:creationId xmlns:a16="http://schemas.microsoft.com/office/drawing/2014/main" id="{B37997E1-02E3-8C47-86AB-A197F538AE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a:extLst>
              <a:ext uri="{FF2B5EF4-FFF2-40B4-BE49-F238E27FC236}">
                <a16:creationId xmlns:a16="http://schemas.microsoft.com/office/drawing/2014/main" id="{B8C25B4E-FE9D-0368-5195-8628068B04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12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a:extLst>
            <a:ext uri="{FF2B5EF4-FFF2-40B4-BE49-F238E27FC236}">
              <a16:creationId xmlns:a16="http://schemas.microsoft.com/office/drawing/2014/main" id="{2624FC72-3426-1D01-71CE-BF2520402E0C}"/>
            </a:ext>
          </a:extLst>
        </p:cNvPr>
        <p:cNvGrpSpPr/>
        <p:nvPr/>
      </p:nvGrpSpPr>
      <p:grpSpPr>
        <a:xfrm>
          <a:off x="0" y="0"/>
          <a:ext cx="0" cy="0"/>
          <a:chOff x="0" y="0"/>
          <a:chExt cx="0" cy="0"/>
        </a:xfrm>
      </p:grpSpPr>
      <p:sp>
        <p:nvSpPr>
          <p:cNvPr id="1994" name="Google Shape;1994;g1734a882cf6_0_558:notes">
            <a:extLst>
              <a:ext uri="{FF2B5EF4-FFF2-40B4-BE49-F238E27FC236}">
                <a16:creationId xmlns:a16="http://schemas.microsoft.com/office/drawing/2014/main" id="{C8DEAB85-9720-A987-26E0-39E6A47240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a:extLst>
              <a:ext uri="{FF2B5EF4-FFF2-40B4-BE49-F238E27FC236}">
                <a16:creationId xmlns:a16="http://schemas.microsoft.com/office/drawing/2014/main" id="{8E673C62-569E-1D92-75A4-99B60A39CA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163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a:extLst>
            <a:ext uri="{FF2B5EF4-FFF2-40B4-BE49-F238E27FC236}">
              <a16:creationId xmlns:a16="http://schemas.microsoft.com/office/drawing/2014/main" id="{C7F0A898-99DA-B8B7-7FBE-3EB1E0E7D9F5}"/>
            </a:ext>
          </a:extLst>
        </p:cNvPr>
        <p:cNvGrpSpPr/>
        <p:nvPr/>
      </p:nvGrpSpPr>
      <p:grpSpPr>
        <a:xfrm>
          <a:off x="0" y="0"/>
          <a:ext cx="0" cy="0"/>
          <a:chOff x="0" y="0"/>
          <a:chExt cx="0" cy="0"/>
        </a:xfrm>
      </p:grpSpPr>
      <p:sp>
        <p:nvSpPr>
          <p:cNvPr id="1321" name="Google Shape;1321;g54dda1946d_6_344:notes">
            <a:extLst>
              <a:ext uri="{FF2B5EF4-FFF2-40B4-BE49-F238E27FC236}">
                <a16:creationId xmlns:a16="http://schemas.microsoft.com/office/drawing/2014/main" id="{43284FD9-51A2-7265-1CF5-635EBD7546C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a:extLst>
              <a:ext uri="{FF2B5EF4-FFF2-40B4-BE49-F238E27FC236}">
                <a16:creationId xmlns:a16="http://schemas.microsoft.com/office/drawing/2014/main" id="{56CE71C7-7E30-8A09-F86E-D0EAABA101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14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734a882cf6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9"/>
        <p:cNvGrpSpPr/>
        <p:nvPr/>
      </p:nvGrpSpPr>
      <p:grpSpPr>
        <a:xfrm>
          <a:off x="0" y="0"/>
          <a:ext cx="0" cy="0"/>
          <a:chOff x="0" y="0"/>
          <a:chExt cx="0" cy="0"/>
        </a:xfrm>
      </p:grpSpPr>
      <p:sp>
        <p:nvSpPr>
          <p:cNvPr id="670" name="Google Shape;670;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723"/>
        <p:cNvGrpSpPr/>
        <p:nvPr/>
      </p:nvGrpSpPr>
      <p:grpSpPr>
        <a:xfrm>
          <a:off x="0" y="0"/>
          <a:ext cx="0" cy="0"/>
          <a:chOff x="0" y="0"/>
          <a:chExt cx="0" cy="0"/>
        </a:xfrm>
      </p:grpSpPr>
      <p:sp>
        <p:nvSpPr>
          <p:cNvPr id="724" name="Google Shape;724;p19"/>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5" name="Google Shape;725;p19"/>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8"/>
        <p:cNvGrpSpPr/>
        <p:nvPr/>
      </p:nvGrpSpPr>
      <p:grpSpPr>
        <a:xfrm>
          <a:off x="0" y="0"/>
          <a:ext cx="0" cy="0"/>
          <a:chOff x="0" y="0"/>
          <a:chExt cx="0" cy="0"/>
        </a:xfrm>
      </p:grpSpPr>
      <p:sp>
        <p:nvSpPr>
          <p:cNvPr id="749" name="Google Shape;7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50" name="Google Shape;750;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1" name="Google Shape;751;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3" name="Google Shape;753;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86" name="Google Shape;786;p21"/>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87" name="Google Shape;787;p21"/>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sp>
        <p:nvSpPr>
          <p:cNvPr id="874" name="Google Shape;874;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75" name="Google Shape;875;p24"/>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4"/>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7" name="Google Shape;877;p24"/>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4"/>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9" name="Google Shape;879;p24"/>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4"/>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1" name="Google Shape;881;p24"/>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2" name="Google Shape;882;p24"/>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3" name="Google Shape;883;p24"/>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4" name="Google Shape;884;p24"/>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5" name="Google Shape;885;p24"/>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6" name="Google Shape;886;p24"/>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9"/>
        <p:cNvGrpSpPr/>
        <p:nvPr/>
      </p:nvGrpSpPr>
      <p:grpSpPr>
        <a:xfrm>
          <a:off x="0" y="0"/>
          <a:ext cx="0" cy="0"/>
          <a:chOff x="0" y="0"/>
          <a:chExt cx="0" cy="0"/>
        </a:xfrm>
      </p:grpSpPr>
      <p:sp>
        <p:nvSpPr>
          <p:cNvPr id="910" name="Google Shape;910;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975"/>
        <p:cNvGrpSpPr/>
        <p:nvPr/>
      </p:nvGrpSpPr>
      <p:grpSpPr>
        <a:xfrm>
          <a:off x="0" y="0"/>
          <a:ext cx="0" cy="0"/>
          <a:chOff x="0" y="0"/>
          <a:chExt cx="0" cy="0"/>
        </a:xfrm>
      </p:grpSpPr>
      <p:sp>
        <p:nvSpPr>
          <p:cNvPr id="976" name="Google Shape;976;p28"/>
          <p:cNvSpPr txBox="1">
            <a:spLocks noGrp="1"/>
          </p:cNvSpPr>
          <p:nvPr>
            <p:ph type="title" hasCustomPrompt="1"/>
          </p:nvPr>
        </p:nvSpPr>
        <p:spPr>
          <a:xfrm>
            <a:off x="1200575" y="2456174"/>
            <a:ext cx="13989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78" name="Google Shape;978;p28"/>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8"/>
          <p:cNvSpPr txBox="1">
            <a:spLocks noGrp="1"/>
          </p:cNvSpPr>
          <p:nvPr>
            <p:ph type="title" idx="3" hasCustomPrompt="1"/>
          </p:nvPr>
        </p:nvSpPr>
        <p:spPr>
          <a:xfrm>
            <a:off x="3869735"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1" name="Google Shape;981;p28"/>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2" name="Google Shape;982;p28"/>
          <p:cNvSpPr txBox="1">
            <a:spLocks noGrp="1"/>
          </p:cNvSpPr>
          <p:nvPr>
            <p:ph type="title" idx="6" hasCustomPrompt="1"/>
          </p:nvPr>
        </p:nvSpPr>
        <p:spPr>
          <a:xfrm>
            <a:off x="6538296"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4" name="Google Shape;984;p28"/>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5" name="Google Shape;985;p28"/>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00"/>
        <p:cNvGrpSpPr/>
        <p:nvPr/>
      </p:nvGrpSpPr>
      <p:grpSpPr>
        <a:xfrm>
          <a:off x="0" y="0"/>
          <a:ext cx="0" cy="0"/>
          <a:chOff x="0" y="0"/>
          <a:chExt cx="0" cy="0"/>
        </a:xfrm>
      </p:grpSpPr>
      <p:sp>
        <p:nvSpPr>
          <p:cNvPr id="1001" name="Google Shape;1001;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2" name="Google Shape;1002;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9"/>
          <p:cNvSpPr txBox="1"/>
          <p:nvPr/>
        </p:nvSpPr>
        <p:spPr>
          <a:xfrm>
            <a:off x="1691450" y="3611950"/>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and includes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dk1"/>
                </a:solidFill>
                <a:latin typeface="Montserrat"/>
                <a:ea typeface="Montserrat"/>
                <a:cs typeface="Montserrat"/>
                <a:sym typeface="Montserrat"/>
              </a:rPr>
              <a:t> </a:t>
            </a:r>
            <a:endParaRPr sz="1200" b="1">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5" name="Google Shape;1045;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9" name="Google Shape;1089;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 name="Google Shape;193;p4"/>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Montserrat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rot="10515695" flipH="1">
              <a:off x="8395243" y="733309"/>
              <a:ext cx="650146" cy="721066"/>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515695" flipH="1">
              <a:off x="9021249" y="726033"/>
              <a:ext cx="650171" cy="721091"/>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515695" flipH="1">
              <a:off x="8701969" y="187519"/>
              <a:ext cx="650171" cy="721066"/>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515695" flipH="1">
              <a:off x="8382688" y="-351019"/>
              <a:ext cx="650146" cy="721066"/>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515695" flipH="1">
              <a:off x="9008695" y="-358246"/>
              <a:ext cx="650196" cy="721041"/>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515695" flipH="1">
              <a:off x="8988036" y="-202011"/>
              <a:ext cx="57070" cy="57045"/>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515695" flipH="1">
              <a:off x="9613745" y="157614"/>
              <a:ext cx="57045" cy="57070"/>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10515695" flipH="1">
              <a:off x="9310934" y="707797"/>
              <a:ext cx="57020" cy="57070"/>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33"/>
        <p:cNvGrpSpPr/>
        <p:nvPr/>
      </p:nvGrpSpPr>
      <p:grpSpPr>
        <a:xfrm>
          <a:off x="0" y="0"/>
          <a:ext cx="0" cy="0"/>
          <a:chOff x="0" y="0"/>
          <a:chExt cx="0" cy="0"/>
        </a:xfrm>
      </p:grpSpPr>
      <p:sp>
        <p:nvSpPr>
          <p:cNvPr id="1234" name="Google Shape;1234;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a:spLocks noGrp="1"/>
          </p:cNvSpPr>
          <p:nvPr>
            <p:ph type="pic" idx="2"/>
          </p:nvPr>
        </p:nvSpPr>
        <p:spPr>
          <a:xfrm>
            <a:off x="0" y="0"/>
            <a:ext cx="9144000" cy="5143500"/>
          </a:xfrm>
          <a:prstGeom prst="rect">
            <a:avLst/>
          </a:prstGeom>
          <a:noFill/>
          <a:ln>
            <a:noFill/>
          </a:ln>
        </p:spPr>
      </p:sp>
      <p:sp>
        <p:nvSpPr>
          <p:cNvPr id="429" name="Google Shape;429;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29"/>
        <p:cNvGrpSpPr/>
        <p:nvPr/>
      </p:nvGrpSpPr>
      <p:grpSpPr>
        <a:xfrm>
          <a:off x="0" y="0"/>
          <a:ext cx="0" cy="0"/>
          <a:chOff x="0" y="0"/>
          <a:chExt cx="0" cy="0"/>
        </a:xfrm>
      </p:grpSpPr>
      <p:sp>
        <p:nvSpPr>
          <p:cNvPr id="1230" name="Google Shape;12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31" name="Google Shape;12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8.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4.xml"/><Relationship Id="rId6" Type="http://schemas.openxmlformats.org/officeDocument/2006/relationships/hyperlink" Target="https://docs.google.com/spreadsheets/d/186UrxN8vDWW0Xj_cQkhVRMWycQfwDOnVXd0dBg2_jnw/copy"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2.jpg"/></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4.jp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image" Target="../media/image15.png"/><Relationship Id="rId5" Type="http://schemas.openxmlformats.org/officeDocument/2006/relationships/hyperlink" Target="https://docs.google.com/spreadsheets/d/186UrxN8vDWW0Xj_cQkhVRMWycQfwDOnVXd0dBg2_jnw/copy#gid=0" TargetMode="Externa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6.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7.jp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jpg"/><Relationship Id="rId2" Type="http://schemas.openxmlformats.org/officeDocument/2006/relationships/notesSlide" Target="../notesSlides/notesSlide38.xml"/><Relationship Id="rId1" Type="http://schemas.openxmlformats.org/officeDocument/2006/relationships/slideLayout" Target="../slideLayouts/slideLayout19.xml"/><Relationship Id="rId6" Type="http://schemas.openxmlformats.org/officeDocument/2006/relationships/image" Target="../media/image18.jpg"/><Relationship Id="rId5" Type="http://schemas.openxmlformats.org/officeDocument/2006/relationships/image" Target="../media/image2.png"/><Relationship Id="rId4"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0.xm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11" Type="http://schemas.openxmlformats.org/officeDocument/2006/relationships/image" Target="../media/image2.png"/><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10" Type="http://schemas.openxmlformats.org/officeDocument/2006/relationships/image" Target="../media/image4.png"/><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4.png"/><Relationship Id="rId2" Type="http://schemas.openxmlformats.org/officeDocument/2006/relationships/notesSlide" Target="../notesSlides/notesSlide43.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2.png"/><Relationship Id="rId4" Type="http://schemas.openxmlformats.org/officeDocument/2006/relationships/image" Target="../media/image20.png"/><Relationship Id="rId9" Type="http://schemas.openxmlformats.org/officeDocument/2006/relationships/image" Target="../media/image21.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image" Target="../media/image10.pn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864973" y="1475250"/>
            <a:ext cx="6882052"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pl-PL" sz="5200" dirty="0" err="1">
                <a:latin typeface="Montserrat" panose="00000500000000000000" pitchFamily="2" charset="-18"/>
                <a:sym typeface="Montserrat Black"/>
              </a:rPr>
              <a:t>Insurance</a:t>
            </a:r>
            <a:r>
              <a:rPr lang="pl-PL" sz="5200" dirty="0">
                <a:latin typeface="Montserrat" panose="00000500000000000000" pitchFamily="2" charset="-18"/>
                <a:sym typeface="Montserrat Black"/>
              </a:rPr>
              <a:t> </a:t>
            </a:r>
            <a:r>
              <a:rPr lang="pl-PL" sz="5200" dirty="0" err="1">
                <a:latin typeface="Montserrat" panose="00000500000000000000" pitchFamily="2" charset="-18"/>
                <a:sym typeface="Montserrat Black"/>
              </a:rPr>
              <a:t>Classification</a:t>
            </a:r>
            <a:br>
              <a:rPr lang="pl-PL" sz="5200" dirty="0">
                <a:latin typeface="Montserrat Black"/>
                <a:ea typeface="Montserrat Black"/>
                <a:cs typeface="Montserrat Black"/>
                <a:sym typeface="Montserrat Black"/>
              </a:rPr>
            </a:br>
            <a:br>
              <a:rPr lang="pl-PL" sz="2800" dirty="0">
                <a:latin typeface="Montserrat Black"/>
                <a:ea typeface="Montserrat Black"/>
                <a:cs typeface="Montserrat Black"/>
                <a:sym typeface="Montserrat Black"/>
              </a:rPr>
            </a:br>
            <a:r>
              <a:rPr lang="pl-PL" sz="2800" dirty="0">
                <a:latin typeface="Montserrat"/>
                <a:ea typeface="Montserrat"/>
                <a:cs typeface="Montserrat"/>
                <a:sym typeface="Montserrat"/>
              </a:rPr>
              <a:t>Machine Learning 1 - </a:t>
            </a:r>
            <a:r>
              <a:rPr lang="en" sz="2800" dirty="0">
                <a:latin typeface="Montserrat"/>
                <a:ea typeface="Montserrat"/>
                <a:cs typeface="Montserrat"/>
                <a:sym typeface="Montserrat"/>
              </a:rPr>
              <a:t>P</a:t>
            </a:r>
            <a:r>
              <a:rPr lang="pl-PL" sz="2800" dirty="0" err="1">
                <a:latin typeface="Montserrat"/>
                <a:ea typeface="Montserrat"/>
                <a:cs typeface="Montserrat"/>
                <a:sym typeface="Montserrat"/>
              </a:rPr>
              <a:t>roject</a:t>
            </a:r>
            <a:endParaRPr sz="2800" dirty="0">
              <a:latin typeface="Montserrat"/>
              <a:ea typeface="Montserrat"/>
              <a:cs typeface="Montserrat"/>
              <a:sym typeface="Montserrat"/>
            </a:endParaRPr>
          </a:p>
        </p:txBody>
      </p:sp>
      <p:sp>
        <p:nvSpPr>
          <p:cNvPr id="1252" name="Google Shape;1252;p35"/>
          <p:cNvSpPr txBox="1">
            <a:spLocks noGrp="1"/>
          </p:cNvSpPr>
          <p:nvPr>
            <p:ph type="subTitle" idx="1"/>
          </p:nvPr>
        </p:nvSpPr>
        <p:spPr>
          <a:xfrm>
            <a:off x="864973" y="3735950"/>
            <a:ext cx="4979772"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Wojciech Hrycenko	Cezary </a:t>
            </a:r>
            <a:r>
              <a:rPr lang="pl-PL" dirty="0" err="1"/>
              <a:t>Kuźmowicz</a:t>
            </a:r>
            <a:endParaRPr dirty="0"/>
          </a:p>
        </p:txBody>
      </p:sp>
      <p:sp>
        <p:nvSpPr>
          <p:cNvPr id="2" name="Google Shape;1252;p35">
            <a:extLst>
              <a:ext uri="{FF2B5EF4-FFF2-40B4-BE49-F238E27FC236}">
                <a16:creationId xmlns:a16="http://schemas.microsoft.com/office/drawing/2014/main" id="{114A00ED-9E5A-EAB6-F04F-9DEF058D62B5}"/>
              </a:ext>
            </a:extLst>
          </p:cNvPr>
          <p:cNvSpPr txBox="1">
            <a:spLocks/>
          </p:cNvSpPr>
          <p:nvPr/>
        </p:nvSpPr>
        <p:spPr>
          <a:xfrm>
            <a:off x="864973" y="4101650"/>
            <a:ext cx="4979772"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5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800"/>
              <a:buFont typeface="Montserrat"/>
              <a:buNone/>
              <a:defRPr sz="1800" b="0" i="0" u="none" strike="noStrike" cap="none">
                <a:solidFill>
                  <a:schemeClr val="dk1"/>
                </a:solidFill>
                <a:latin typeface="Montserrat"/>
                <a:ea typeface="Montserrat"/>
                <a:cs typeface="Montserrat"/>
                <a:sym typeface="Montserrat"/>
              </a:defRPr>
            </a:lvl9pPr>
          </a:lstStyle>
          <a:p>
            <a:pPr marL="0" indent="0"/>
            <a:r>
              <a:rPr lang="pl-PL" dirty="0"/>
              <a:t>473173			473169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4">
          <a:extLst>
            <a:ext uri="{FF2B5EF4-FFF2-40B4-BE49-F238E27FC236}">
              <a16:creationId xmlns:a16="http://schemas.microsoft.com/office/drawing/2014/main" id="{675038F7-9D9B-4214-F8ED-5863E3B1F553}"/>
            </a:ext>
          </a:extLst>
        </p:cNvPr>
        <p:cNvGrpSpPr/>
        <p:nvPr/>
      </p:nvGrpSpPr>
      <p:grpSpPr>
        <a:xfrm>
          <a:off x="0" y="0"/>
          <a:ext cx="0" cy="0"/>
          <a:chOff x="0" y="0"/>
          <a:chExt cx="0" cy="0"/>
        </a:xfrm>
      </p:grpSpPr>
      <p:pic>
        <p:nvPicPr>
          <p:cNvPr id="1745" name="Google Shape;1745;p51">
            <a:extLst>
              <a:ext uri="{FF2B5EF4-FFF2-40B4-BE49-F238E27FC236}">
                <a16:creationId xmlns:a16="http://schemas.microsoft.com/office/drawing/2014/main" id="{2C092EFB-2F69-4B6F-5220-C0BB52506383}"/>
              </a:ext>
            </a:extLst>
          </p:cNvPr>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a:extLst>
              <a:ext uri="{FF2B5EF4-FFF2-40B4-BE49-F238E27FC236}">
                <a16:creationId xmlns:a16="http://schemas.microsoft.com/office/drawing/2014/main" id="{7F908B49-7EE0-0D2A-FC37-A2F3C4874BB3}"/>
              </a:ext>
            </a:extLst>
          </p:cNvPr>
          <p:cNvSpPr txBox="1">
            <a:spLocks noGrp="1"/>
          </p:cNvSpPr>
          <p:nvPr>
            <p:ph type="title"/>
          </p:nvPr>
        </p:nvSpPr>
        <p:spPr>
          <a:xfrm>
            <a:off x="720000" y="53836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err="1"/>
              <a:t>Why</a:t>
            </a:r>
            <a:r>
              <a:rPr lang="pl-PL" sz="2800" dirty="0"/>
              <a:t> We </a:t>
            </a:r>
            <a:r>
              <a:rPr lang="pl-PL" sz="2800" dirty="0" err="1"/>
              <a:t>Chose</a:t>
            </a:r>
            <a:r>
              <a:rPr lang="pl-PL" sz="2800" dirty="0"/>
              <a:t> </a:t>
            </a:r>
            <a:r>
              <a:rPr lang="pl-PL" sz="2800" dirty="0" err="1"/>
              <a:t>Logistic</a:t>
            </a:r>
            <a:r>
              <a:rPr lang="pl-PL" sz="2800" dirty="0"/>
              <a:t> </a:t>
            </a:r>
            <a:r>
              <a:rPr lang="pl-PL" sz="2800" dirty="0" err="1"/>
              <a:t>Regression</a:t>
            </a:r>
            <a:endParaRPr sz="2800" dirty="0"/>
          </a:p>
        </p:txBody>
      </p:sp>
      <p:sp>
        <p:nvSpPr>
          <p:cNvPr id="1747" name="Google Shape;1747;p51">
            <a:extLst>
              <a:ext uri="{FF2B5EF4-FFF2-40B4-BE49-F238E27FC236}">
                <a16:creationId xmlns:a16="http://schemas.microsoft.com/office/drawing/2014/main" id="{94C51FCA-905A-9516-B716-9B65773495E8}"/>
              </a:ext>
            </a:extLst>
          </p:cNvPr>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a:extLst>
              <a:ext uri="{FF2B5EF4-FFF2-40B4-BE49-F238E27FC236}">
                <a16:creationId xmlns:a16="http://schemas.microsoft.com/office/drawing/2014/main" id="{04B9569B-EB8F-123C-D865-E6BF724BDF40}"/>
              </a:ext>
            </a:extLst>
          </p:cNvPr>
          <p:cNvGrpSpPr/>
          <p:nvPr/>
        </p:nvGrpSpPr>
        <p:grpSpPr>
          <a:xfrm>
            <a:off x="1539327" y="2473264"/>
            <a:ext cx="676221" cy="735371"/>
            <a:chOff x="5417581" y="4001528"/>
            <a:chExt cx="553599" cy="602023"/>
          </a:xfrm>
        </p:grpSpPr>
        <p:sp>
          <p:nvSpPr>
            <p:cNvPr id="1749" name="Google Shape;1749;p51">
              <a:extLst>
                <a:ext uri="{FF2B5EF4-FFF2-40B4-BE49-F238E27FC236}">
                  <a16:creationId xmlns:a16="http://schemas.microsoft.com/office/drawing/2014/main" id="{CE4DB72D-6B6C-3B89-0D38-E87D86DD045C}"/>
                </a:ext>
              </a:extLst>
            </p:cNvPr>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a:extLst>
                <a:ext uri="{FF2B5EF4-FFF2-40B4-BE49-F238E27FC236}">
                  <a16:creationId xmlns:a16="http://schemas.microsoft.com/office/drawing/2014/main" id="{D7DBFA95-DB36-6418-23D8-D4BB607F8E57}"/>
                </a:ext>
              </a:extLst>
            </p:cNvPr>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a:extLst>
                <a:ext uri="{FF2B5EF4-FFF2-40B4-BE49-F238E27FC236}">
                  <a16:creationId xmlns:a16="http://schemas.microsoft.com/office/drawing/2014/main" id="{E73771F0-98BF-5701-3EF8-6C52FC0B8A6E}"/>
                </a:ext>
              </a:extLst>
            </p:cNvPr>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a:extLst>
                <a:ext uri="{FF2B5EF4-FFF2-40B4-BE49-F238E27FC236}">
                  <a16:creationId xmlns:a16="http://schemas.microsoft.com/office/drawing/2014/main" id="{7B5BA371-2596-32A0-132B-9767C97FA51F}"/>
                </a:ext>
              </a:extLst>
            </p:cNvPr>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a:extLst>
                <a:ext uri="{FF2B5EF4-FFF2-40B4-BE49-F238E27FC236}">
                  <a16:creationId xmlns:a16="http://schemas.microsoft.com/office/drawing/2014/main" id="{D788312C-2A9F-83EB-6DAB-7EC547100619}"/>
                </a:ext>
              </a:extLst>
            </p:cNvPr>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a:extLst>
                <a:ext uri="{FF2B5EF4-FFF2-40B4-BE49-F238E27FC236}">
                  <a16:creationId xmlns:a16="http://schemas.microsoft.com/office/drawing/2014/main" id="{5D6D8FBF-BEE6-47FC-21B8-7B66478053B3}"/>
                </a:ext>
              </a:extLst>
            </p:cNvPr>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a:extLst>
                <a:ext uri="{FF2B5EF4-FFF2-40B4-BE49-F238E27FC236}">
                  <a16:creationId xmlns:a16="http://schemas.microsoft.com/office/drawing/2014/main" id="{2EA8C31C-36CE-454A-9232-78968BC3FA44}"/>
                </a:ext>
              </a:extLst>
            </p:cNvPr>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a:extLst>
                <a:ext uri="{FF2B5EF4-FFF2-40B4-BE49-F238E27FC236}">
                  <a16:creationId xmlns:a16="http://schemas.microsoft.com/office/drawing/2014/main" id="{0B1A438D-B6F3-E23F-F545-7655DD6426D6}"/>
                </a:ext>
              </a:extLst>
            </p:cNvPr>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a:extLst>
                <a:ext uri="{FF2B5EF4-FFF2-40B4-BE49-F238E27FC236}">
                  <a16:creationId xmlns:a16="http://schemas.microsoft.com/office/drawing/2014/main" id="{E1BC2118-095B-F629-AD6B-4DBC92A4A9F0}"/>
                </a:ext>
              </a:extLst>
            </p:cNvPr>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a:extLst>
                <a:ext uri="{FF2B5EF4-FFF2-40B4-BE49-F238E27FC236}">
                  <a16:creationId xmlns:a16="http://schemas.microsoft.com/office/drawing/2014/main" id="{1A25F3F7-F318-BED9-50A7-DAF3F3922ED7}"/>
                </a:ext>
              </a:extLst>
            </p:cNvPr>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a:extLst>
                <a:ext uri="{FF2B5EF4-FFF2-40B4-BE49-F238E27FC236}">
                  <a16:creationId xmlns:a16="http://schemas.microsoft.com/office/drawing/2014/main" id="{91618DF4-AC01-BCEE-5B9E-4355A9989197}"/>
                </a:ext>
              </a:extLst>
            </p:cNvPr>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a:extLst>
                <a:ext uri="{FF2B5EF4-FFF2-40B4-BE49-F238E27FC236}">
                  <a16:creationId xmlns:a16="http://schemas.microsoft.com/office/drawing/2014/main" id="{1A7CFEA9-A3E3-F269-0D5C-F744A8307100}"/>
                </a:ext>
              </a:extLst>
            </p:cNvPr>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a:extLst>
                <a:ext uri="{FF2B5EF4-FFF2-40B4-BE49-F238E27FC236}">
                  <a16:creationId xmlns:a16="http://schemas.microsoft.com/office/drawing/2014/main" id="{196CF016-71BA-7C9C-4989-BA359EC5A8E0}"/>
                </a:ext>
              </a:extLst>
            </p:cNvPr>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a:extLst>
                <a:ext uri="{FF2B5EF4-FFF2-40B4-BE49-F238E27FC236}">
                  <a16:creationId xmlns:a16="http://schemas.microsoft.com/office/drawing/2014/main" id="{D79F3B7D-DDDD-67CC-8125-D0308EFA290A}"/>
                </a:ext>
              </a:extLst>
            </p:cNvPr>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a:extLst>
                <a:ext uri="{FF2B5EF4-FFF2-40B4-BE49-F238E27FC236}">
                  <a16:creationId xmlns:a16="http://schemas.microsoft.com/office/drawing/2014/main" id="{A6F6BDA0-4423-3219-53E5-ACED75BB4A27}"/>
                </a:ext>
              </a:extLst>
            </p:cNvPr>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a:extLst>
                <a:ext uri="{FF2B5EF4-FFF2-40B4-BE49-F238E27FC236}">
                  <a16:creationId xmlns:a16="http://schemas.microsoft.com/office/drawing/2014/main" id="{0C3C4D23-1449-1EAC-F909-74C8A82474B6}"/>
                </a:ext>
              </a:extLst>
            </p:cNvPr>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a:extLst>
                <a:ext uri="{FF2B5EF4-FFF2-40B4-BE49-F238E27FC236}">
                  <a16:creationId xmlns:a16="http://schemas.microsoft.com/office/drawing/2014/main" id="{A9C67EF9-9AD0-7FF7-2619-AEB4FBC70D70}"/>
                </a:ext>
              </a:extLst>
            </p:cNvPr>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a:extLst>
                <a:ext uri="{FF2B5EF4-FFF2-40B4-BE49-F238E27FC236}">
                  <a16:creationId xmlns:a16="http://schemas.microsoft.com/office/drawing/2014/main" id="{EF738357-CF48-E856-CE23-95DD2634EAFA}"/>
                </a:ext>
              </a:extLst>
            </p:cNvPr>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a:extLst>
                <a:ext uri="{FF2B5EF4-FFF2-40B4-BE49-F238E27FC236}">
                  <a16:creationId xmlns:a16="http://schemas.microsoft.com/office/drawing/2014/main" id="{4B166BFC-F6A4-E3D6-94C5-2A8F441CE330}"/>
                </a:ext>
              </a:extLst>
            </p:cNvPr>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a:extLst>
                <a:ext uri="{FF2B5EF4-FFF2-40B4-BE49-F238E27FC236}">
                  <a16:creationId xmlns:a16="http://schemas.microsoft.com/office/drawing/2014/main" id="{0DA46E6D-ABF8-17F5-C36E-A69343CD3E68}"/>
                </a:ext>
              </a:extLst>
            </p:cNvPr>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a:extLst>
              <a:ext uri="{FF2B5EF4-FFF2-40B4-BE49-F238E27FC236}">
                <a16:creationId xmlns:a16="http://schemas.microsoft.com/office/drawing/2014/main" id="{F5C7894C-237D-A941-335B-605456C6FC7A}"/>
              </a:ext>
            </a:extLst>
          </p:cNvPr>
          <p:cNvSpPr txBox="1"/>
          <p:nvPr/>
        </p:nvSpPr>
        <p:spPr>
          <a:xfrm>
            <a:off x="4318149" y="1830025"/>
            <a:ext cx="3218050" cy="1017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1800" dirty="0">
                <a:solidFill>
                  <a:schemeClr val="dk1"/>
                </a:solidFill>
                <a:latin typeface="Montserrat Black"/>
                <a:ea typeface="Montserrat Black"/>
                <a:cs typeface="Montserrat Black"/>
                <a:sym typeface="Montserrat Black"/>
              </a:rPr>
              <a:t>Best </a:t>
            </a:r>
            <a:r>
              <a:rPr lang="pl-PL" sz="1800" dirty="0" err="1">
                <a:solidFill>
                  <a:schemeClr val="dk1"/>
                </a:solidFill>
                <a:latin typeface="Montserrat Black"/>
                <a:ea typeface="Montserrat Black"/>
                <a:cs typeface="Montserrat Black"/>
                <a:sym typeface="Montserrat Black"/>
              </a:rPr>
              <a:t>Balanced</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Accuracy</a:t>
            </a:r>
            <a:r>
              <a:rPr lang="pl-PL" sz="1800" dirty="0">
                <a:solidFill>
                  <a:schemeClr val="dk1"/>
                </a:solidFill>
                <a:latin typeface="Montserrat Black"/>
                <a:ea typeface="Montserrat Black"/>
                <a:cs typeface="Montserrat Black"/>
                <a:sym typeface="Montserrat Black"/>
              </a:rPr>
              <a:t> and most of </a:t>
            </a:r>
            <a:r>
              <a:rPr lang="pl-PL" sz="1800" dirty="0" err="1">
                <a:solidFill>
                  <a:schemeClr val="dk1"/>
                </a:solidFill>
                <a:latin typeface="Montserrat Black"/>
                <a:ea typeface="Montserrat Black"/>
                <a:cs typeface="Montserrat Black"/>
                <a:sym typeface="Montserrat Black"/>
              </a:rPr>
              <a:t>other</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metrics</a:t>
            </a:r>
            <a:r>
              <a:rPr lang="pl-PL" sz="1800" dirty="0">
                <a:solidFill>
                  <a:schemeClr val="dk1"/>
                </a:solidFill>
                <a:latin typeface="Montserrat Black"/>
                <a:ea typeface="Montserrat Black"/>
                <a:cs typeface="Montserrat Black"/>
                <a:sym typeface="Montserrat Black"/>
              </a:rPr>
              <a:t> (for ex. AUC and </a:t>
            </a:r>
            <a:r>
              <a:rPr lang="pl-PL" sz="1800" dirty="0" err="1">
                <a:solidFill>
                  <a:schemeClr val="dk1"/>
                </a:solidFill>
                <a:latin typeface="Montserrat Black"/>
                <a:ea typeface="Montserrat Black"/>
                <a:cs typeface="Montserrat Black"/>
                <a:sym typeface="Montserrat Black"/>
              </a:rPr>
              <a:t>Recall</a:t>
            </a:r>
            <a:r>
              <a:rPr lang="pl-PL" sz="1800" dirty="0">
                <a:solidFill>
                  <a:schemeClr val="dk1"/>
                </a:solidFill>
                <a:latin typeface="Montserrat Black"/>
                <a:ea typeface="Montserrat Black"/>
                <a:cs typeface="Montserrat Black"/>
                <a:sym typeface="Montserrat Black"/>
              </a:rPr>
              <a:t> for </a:t>
            </a:r>
            <a:r>
              <a:rPr lang="pl-PL" sz="1800" dirty="0" err="1">
                <a:solidFill>
                  <a:schemeClr val="dk1"/>
                </a:solidFill>
                <a:latin typeface="Montserrat Black"/>
                <a:ea typeface="Montserrat Black"/>
                <a:cs typeface="Montserrat Black"/>
                <a:sym typeface="Montserrat Black"/>
              </a:rPr>
              <a:t>positive</a:t>
            </a:r>
            <a:r>
              <a:rPr lang="pl-PL" sz="1800" dirty="0">
                <a:solidFill>
                  <a:schemeClr val="dk1"/>
                </a:solidFill>
                <a:latin typeface="Montserrat Black"/>
                <a:ea typeface="Montserrat Black"/>
                <a:cs typeface="Montserrat Black"/>
                <a:sym typeface="Montserrat Black"/>
              </a:rPr>
              <a:t> </a:t>
            </a:r>
            <a:r>
              <a:rPr lang="pl-PL" sz="1800" dirty="0" err="1">
                <a:solidFill>
                  <a:schemeClr val="dk1"/>
                </a:solidFill>
                <a:latin typeface="Montserrat Black"/>
                <a:ea typeface="Montserrat Black"/>
                <a:cs typeface="Montserrat Black"/>
                <a:sym typeface="Montserrat Black"/>
              </a:rPr>
              <a:t>class</a:t>
            </a:r>
            <a:r>
              <a:rPr lang="pl-PL" sz="1800" dirty="0">
                <a:solidFill>
                  <a:schemeClr val="dk1"/>
                </a:solidFill>
                <a:latin typeface="Montserrat Black"/>
                <a:ea typeface="Montserrat Black"/>
                <a:cs typeface="Montserrat Black"/>
                <a:sym typeface="Montserrat Black"/>
              </a:rPr>
              <a:t>)</a:t>
            </a:r>
            <a:endParaRPr sz="1800" dirty="0">
              <a:solidFill>
                <a:schemeClr val="dk1"/>
              </a:solidFill>
              <a:latin typeface="Montserrat Black"/>
              <a:ea typeface="Montserrat Black"/>
              <a:cs typeface="Montserrat Black"/>
              <a:sym typeface="Montserrat Black"/>
            </a:endParaRPr>
          </a:p>
        </p:txBody>
      </p:sp>
      <p:sp>
        <p:nvSpPr>
          <p:cNvPr id="1773" name="Google Shape;1773;p51">
            <a:extLst>
              <a:ext uri="{FF2B5EF4-FFF2-40B4-BE49-F238E27FC236}">
                <a16:creationId xmlns:a16="http://schemas.microsoft.com/office/drawing/2014/main" id="{38224754-E3C3-1410-8E8E-DB63F4DF5BFB}"/>
              </a:ext>
            </a:extLst>
          </p:cNvPr>
          <p:cNvSpPr txBox="1"/>
          <p:nvPr/>
        </p:nvSpPr>
        <p:spPr>
          <a:xfrm>
            <a:off x="4318150" y="3367375"/>
            <a:ext cx="3085798"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err="1">
                <a:solidFill>
                  <a:schemeClr val="dk1"/>
                </a:solidFill>
                <a:latin typeface="Montserrat Black"/>
                <a:ea typeface="Montserrat Black"/>
                <a:cs typeface="Montserrat Black"/>
                <a:sym typeface="Montserrat Black"/>
              </a:rPr>
              <a:t>Efficiency</a:t>
            </a:r>
            <a:r>
              <a:rPr lang="pl-PL" sz="2100" dirty="0">
                <a:solidFill>
                  <a:schemeClr val="dk1"/>
                </a:solidFill>
                <a:latin typeface="Montserrat Black"/>
                <a:ea typeface="Montserrat Black"/>
                <a:cs typeface="Montserrat Black"/>
                <a:sym typeface="Montserrat Black"/>
              </a:rPr>
              <a:t> and </a:t>
            </a:r>
            <a:r>
              <a:rPr lang="pl-PL" sz="2100" dirty="0" err="1">
                <a:solidFill>
                  <a:schemeClr val="dk1"/>
                </a:solidFill>
                <a:latin typeface="Montserrat Black"/>
                <a:ea typeface="Montserrat Black"/>
                <a:cs typeface="Montserrat Black"/>
                <a:sym typeface="Montserrat Black"/>
              </a:rPr>
              <a:t>stability</a:t>
            </a:r>
            <a:endParaRPr sz="2100" dirty="0">
              <a:solidFill>
                <a:schemeClr val="dk1"/>
              </a:solidFill>
              <a:latin typeface="Montserrat Black"/>
              <a:ea typeface="Montserrat Black"/>
              <a:cs typeface="Montserrat Black"/>
              <a:sym typeface="Montserrat Black"/>
            </a:endParaRPr>
          </a:p>
        </p:txBody>
      </p:sp>
      <p:sp>
        <p:nvSpPr>
          <p:cNvPr id="1775" name="Google Shape;1775;p51">
            <a:extLst>
              <a:ext uri="{FF2B5EF4-FFF2-40B4-BE49-F238E27FC236}">
                <a16:creationId xmlns:a16="http://schemas.microsoft.com/office/drawing/2014/main" id="{788B105F-FAA5-370E-A268-0B4117C88987}"/>
              </a:ext>
            </a:extLst>
          </p:cNvPr>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a:extLst>
              <a:ext uri="{FF2B5EF4-FFF2-40B4-BE49-F238E27FC236}">
                <a16:creationId xmlns:a16="http://schemas.microsoft.com/office/drawing/2014/main" id="{C51496E5-E5E4-5F3E-1A1B-38F6B031A434}"/>
              </a:ext>
            </a:extLst>
          </p:cNvPr>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a:extLst>
              <a:ext uri="{FF2B5EF4-FFF2-40B4-BE49-F238E27FC236}">
                <a16:creationId xmlns:a16="http://schemas.microsoft.com/office/drawing/2014/main" id="{782F8815-9C3E-122C-7FFD-5FB8E0163FBB}"/>
              </a:ext>
            </a:extLst>
          </p:cNvPr>
          <p:cNvGrpSpPr/>
          <p:nvPr/>
        </p:nvGrpSpPr>
        <p:grpSpPr>
          <a:xfrm>
            <a:off x="3736787" y="1889380"/>
            <a:ext cx="323975" cy="365789"/>
            <a:chOff x="4020665" y="1431080"/>
            <a:chExt cx="531542" cy="602023"/>
          </a:xfrm>
        </p:grpSpPr>
        <p:sp>
          <p:nvSpPr>
            <p:cNvPr id="1779" name="Google Shape;1779;p51">
              <a:extLst>
                <a:ext uri="{FF2B5EF4-FFF2-40B4-BE49-F238E27FC236}">
                  <a16:creationId xmlns:a16="http://schemas.microsoft.com/office/drawing/2014/main" id="{93A43CE6-6555-94E7-6586-5A2299F7B884}"/>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a:extLst>
                <a:ext uri="{FF2B5EF4-FFF2-40B4-BE49-F238E27FC236}">
                  <a16:creationId xmlns:a16="http://schemas.microsoft.com/office/drawing/2014/main" id="{C9B86408-555A-CBB5-72CE-9E7A20A73675}"/>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a:extLst>
                <a:ext uri="{FF2B5EF4-FFF2-40B4-BE49-F238E27FC236}">
                  <a16:creationId xmlns:a16="http://schemas.microsoft.com/office/drawing/2014/main" id="{3245DE8F-2EF9-0A5E-66E7-82D2C092E40D}"/>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a:extLst>
                <a:ext uri="{FF2B5EF4-FFF2-40B4-BE49-F238E27FC236}">
                  <a16:creationId xmlns:a16="http://schemas.microsoft.com/office/drawing/2014/main" id="{D39B013B-419C-7779-0A17-CF2D222EAF0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a:extLst>
                <a:ext uri="{FF2B5EF4-FFF2-40B4-BE49-F238E27FC236}">
                  <a16:creationId xmlns:a16="http://schemas.microsoft.com/office/drawing/2014/main" id="{7213D2E4-4BF5-8A6B-A30A-B1B0CB0109CF}"/>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a:extLst>
                <a:ext uri="{FF2B5EF4-FFF2-40B4-BE49-F238E27FC236}">
                  <a16:creationId xmlns:a16="http://schemas.microsoft.com/office/drawing/2014/main" id="{F44D020D-F82D-ACDE-F6F4-1C93A4FA9C0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a:extLst>
                <a:ext uri="{FF2B5EF4-FFF2-40B4-BE49-F238E27FC236}">
                  <a16:creationId xmlns:a16="http://schemas.microsoft.com/office/drawing/2014/main" id="{5ACD9386-1D28-40FF-0216-F4E39D16212B}"/>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a:extLst>
                <a:ext uri="{FF2B5EF4-FFF2-40B4-BE49-F238E27FC236}">
                  <a16:creationId xmlns:a16="http://schemas.microsoft.com/office/drawing/2014/main" id="{6DC64675-3AA3-660F-D15F-29AAA32D6D34}"/>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a:extLst>
                <a:ext uri="{FF2B5EF4-FFF2-40B4-BE49-F238E27FC236}">
                  <a16:creationId xmlns:a16="http://schemas.microsoft.com/office/drawing/2014/main" id="{26B04D2E-700A-C862-E685-571638ED65F3}"/>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a:extLst>
                <a:ext uri="{FF2B5EF4-FFF2-40B4-BE49-F238E27FC236}">
                  <a16:creationId xmlns:a16="http://schemas.microsoft.com/office/drawing/2014/main" id="{27A92F98-23B5-61E2-4E4C-7219A0F6C35C}"/>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a:extLst>
                <a:ext uri="{FF2B5EF4-FFF2-40B4-BE49-F238E27FC236}">
                  <a16:creationId xmlns:a16="http://schemas.microsoft.com/office/drawing/2014/main" id="{881CBD8A-E15F-A3BA-90C8-541CD6642BD6}"/>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a:extLst>
                <a:ext uri="{FF2B5EF4-FFF2-40B4-BE49-F238E27FC236}">
                  <a16:creationId xmlns:a16="http://schemas.microsoft.com/office/drawing/2014/main" id="{9F429815-6536-56ED-3AC0-0BF12735A5B4}"/>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a:extLst>
                <a:ext uri="{FF2B5EF4-FFF2-40B4-BE49-F238E27FC236}">
                  <a16:creationId xmlns:a16="http://schemas.microsoft.com/office/drawing/2014/main" id="{B2E43E3C-DF4A-927D-5C5D-E1FEC9D3AB8B}"/>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a:extLst>
                <a:ext uri="{FF2B5EF4-FFF2-40B4-BE49-F238E27FC236}">
                  <a16:creationId xmlns:a16="http://schemas.microsoft.com/office/drawing/2014/main" id="{2C3B2709-6588-2365-A341-77BE45A1C9FA}"/>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a:extLst>
                <a:ext uri="{FF2B5EF4-FFF2-40B4-BE49-F238E27FC236}">
                  <a16:creationId xmlns:a16="http://schemas.microsoft.com/office/drawing/2014/main" id="{387A14F6-3969-0FD6-82E3-807C56FA0040}"/>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a:extLst>
              <a:ext uri="{FF2B5EF4-FFF2-40B4-BE49-F238E27FC236}">
                <a16:creationId xmlns:a16="http://schemas.microsoft.com/office/drawing/2014/main" id="{8EDC8A78-079D-193D-7288-FA69DCB2E8DE}"/>
              </a:ext>
            </a:extLst>
          </p:cNvPr>
          <p:cNvGrpSpPr/>
          <p:nvPr/>
        </p:nvGrpSpPr>
        <p:grpSpPr>
          <a:xfrm>
            <a:off x="3702586" y="3426738"/>
            <a:ext cx="392377" cy="365773"/>
            <a:chOff x="4002290" y="2305475"/>
            <a:chExt cx="601990" cy="567794"/>
          </a:xfrm>
        </p:grpSpPr>
        <p:sp>
          <p:nvSpPr>
            <p:cNvPr id="1803" name="Google Shape;1803;p51">
              <a:extLst>
                <a:ext uri="{FF2B5EF4-FFF2-40B4-BE49-F238E27FC236}">
                  <a16:creationId xmlns:a16="http://schemas.microsoft.com/office/drawing/2014/main" id="{17998798-8AD9-4AB9-8A06-83A371DC1418}"/>
                </a:ext>
              </a:extLst>
            </p:cNvPr>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a:extLst>
                <a:ext uri="{FF2B5EF4-FFF2-40B4-BE49-F238E27FC236}">
                  <a16:creationId xmlns:a16="http://schemas.microsoft.com/office/drawing/2014/main" id="{7E830C65-2539-B2F8-D7E5-296F06FEA961}"/>
                </a:ext>
              </a:extLst>
            </p:cNvPr>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a:extLst>
                <a:ext uri="{FF2B5EF4-FFF2-40B4-BE49-F238E27FC236}">
                  <a16:creationId xmlns:a16="http://schemas.microsoft.com/office/drawing/2014/main" id="{CE7CA91B-4708-BABE-5394-547581B5909E}"/>
                </a:ext>
              </a:extLst>
            </p:cNvPr>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a:extLst>
                <a:ext uri="{FF2B5EF4-FFF2-40B4-BE49-F238E27FC236}">
                  <a16:creationId xmlns:a16="http://schemas.microsoft.com/office/drawing/2014/main" id="{D5340068-6489-66AA-D56E-0B38FFAB9486}"/>
                </a:ext>
              </a:extLst>
            </p:cNvPr>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a:extLst>
                <a:ext uri="{FF2B5EF4-FFF2-40B4-BE49-F238E27FC236}">
                  <a16:creationId xmlns:a16="http://schemas.microsoft.com/office/drawing/2014/main" id="{D2700B21-4C2B-214E-8B05-6B0417233ADE}"/>
                </a:ext>
              </a:extLst>
            </p:cNvPr>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a:extLst>
                <a:ext uri="{FF2B5EF4-FFF2-40B4-BE49-F238E27FC236}">
                  <a16:creationId xmlns:a16="http://schemas.microsoft.com/office/drawing/2014/main" id="{8ADE7D7E-CADE-1A8A-42C1-6E0B976297E0}"/>
                </a:ext>
              </a:extLst>
            </p:cNvPr>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a:extLst>
                <a:ext uri="{FF2B5EF4-FFF2-40B4-BE49-F238E27FC236}">
                  <a16:creationId xmlns:a16="http://schemas.microsoft.com/office/drawing/2014/main" id="{5C98CF05-ED54-866C-D38C-A480EC220C95}"/>
                </a:ext>
              </a:extLst>
            </p:cNvPr>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a:extLst>
                <a:ext uri="{FF2B5EF4-FFF2-40B4-BE49-F238E27FC236}">
                  <a16:creationId xmlns:a16="http://schemas.microsoft.com/office/drawing/2014/main" id="{0676DE7D-2BD5-3D4B-DC07-8E3763ABEF67}"/>
                </a:ext>
              </a:extLst>
            </p:cNvPr>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a:extLst>
                <a:ext uri="{FF2B5EF4-FFF2-40B4-BE49-F238E27FC236}">
                  <a16:creationId xmlns:a16="http://schemas.microsoft.com/office/drawing/2014/main" id="{343DF786-BE73-3BD3-4D6A-D77BB521B7C7}"/>
                </a:ext>
              </a:extLst>
            </p:cNvPr>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a:extLst>
                <a:ext uri="{FF2B5EF4-FFF2-40B4-BE49-F238E27FC236}">
                  <a16:creationId xmlns:a16="http://schemas.microsoft.com/office/drawing/2014/main" id="{C68663AC-A300-155E-BFC0-95595A445E24}"/>
                </a:ext>
              </a:extLst>
            </p:cNvPr>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a:extLst>
                <a:ext uri="{FF2B5EF4-FFF2-40B4-BE49-F238E27FC236}">
                  <a16:creationId xmlns:a16="http://schemas.microsoft.com/office/drawing/2014/main" id="{FF7456E9-31EF-992D-143A-2B4F5159BFF5}"/>
                </a:ext>
              </a:extLst>
            </p:cNvPr>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a:extLst>
                <a:ext uri="{FF2B5EF4-FFF2-40B4-BE49-F238E27FC236}">
                  <a16:creationId xmlns:a16="http://schemas.microsoft.com/office/drawing/2014/main" id="{5C4D775B-693B-5532-D8EF-96C2AE45C38C}"/>
                </a:ext>
              </a:extLst>
            </p:cNvPr>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a:extLst>
                <a:ext uri="{FF2B5EF4-FFF2-40B4-BE49-F238E27FC236}">
                  <a16:creationId xmlns:a16="http://schemas.microsoft.com/office/drawing/2014/main" id="{2E83961D-2408-B678-C7AC-B2CD15C25CF5}"/>
                </a:ext>
              </a:extLst>
            </p:cNvPr>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a:extLst>
                <a:ext uri="{FF2B5EF4-FFF2-40B4-BE49-F238E27FC236}">
                  <a16:creationId xmlns:a16="http://schemas.microsoft.com/office/drawing/2014/main" id="{346E5001-1AA1-958D-CEF0-B110EFCC8D96}"/>
                </a:ext>
              </a:extLst>
            </p:cNvPr>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a:extLst>
                <a:ext uri="{FF2B5EF4-FFF2-40B4-BE49-F238E27FC236}">
                  <a16:creationId xmlns:a16="http://schemas.microsoft.com/office/drawing/2014/main" id="{22AB9EA3-6D60-5D44-A0BE-AF6BA0BCEEAD}"/>
                </a:ext>
              </a:extLst>
            </p:cNvPr>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a:extLst>
                <a:ext uri="{FF2B5EF4-FFF2-40B4-BE49-F238E27FC236}">
                  <a16:creationId xmlns:a16="http://schemas.microsoft.com/office/drawing/2014/main" id="{8532C5F0-2B18-CAFB-6748-4B20690EABEA}"/>
                </a:ext>
              </a:extLst>
            </p:cNvPr>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a:extLst>
              <a:ext uri="{FF2B5EF4-FFF2-40B4-BE49-F238E27FC236}">
                <a16:creationId xmlns:a16="http://schemas.microsoft.com/office/drawing/2014/main" id="{0054986D-8955-B088-36F5-C47F4F01E980}"/>
              </a:ext>
            </a:extLst>
          </p:cNvPr>
          <p:cNvCxnSpPr>
            <a:cxnSpLocks/>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a:extLst>
              <a:ext uri="{FF2B5EF4-FFF2-40B4-BE49-F238E27FC236}">
                <a16:creationId xmlns:a16="http://schemas.microsoft.com/office/drawing/2014/main" id="{06CF1F2C-24BE-B098-D9C8-9B8DA8AD5C32}"/>
              </a:ext>
            </a:extLst>
          </p:cNvPr>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grpSp>
        <p:nvGrpSpPr>
          <p:cNvPr id="1822" name="Google Shape;1822;p51">
            <a:extLst>
              <a:ext uri="{FF2B5EF4-FFF2-40B4-BE49-F238E27FC236}">
                <a16:creationId xmlns:a16="http://schemas.microsoft.com/office/drawing/2014/main" id="{7CD7F7FF-22BF-D7D6-623C-5D750EAFEC20}"/>
              </a:ext>
            </a:extLst>
          </p:cNvPr>
          <p:cNvGrpSpPr/>
          <p:nvPr/>
        </p:nvGrpSpPr>
        <p:grpSpPr>
          <a:xfrm>
            <a:off x="8347175" y="2061963"/>
            <a:ext cx="76825" cy="76800"/>
            <a:chOff x="3104875" y="1099400"/>
            <a:chExt cx="76825" cy="76800"/>
          </a:xfrm>
        </p:grpSpPr>
        <p:sp>
          <p:nvSpPr>
            <p:cNvPr id="1823" name="Google Shape;1823;p51">
              <a:extLst>
                <a:ext uri="{FF2B5EF4-FFF2-40B4-BE49-F238E27FC236}">
                  <a16:creationId xmlns:a16="http://schemas.microsoft.com/office/drawing/2014/main" id="{5B38AF33-51A7-EAAD-0BF5-2AA25ADF7AE9}"/>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a:extLst>
                <a:ext uri="{FF2B5EF4-FFF2-40B4-BE49-F238E27FC236}">
                  <a16:creationId xmlns:a16="http://schemas.microsoft.com/office/drawing/2014/main" id="{C8681B94-A475-BD88-92E9-C98696B71B3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a:extLst>
              <a:ext uri="{FF2B5EF4-FFF2-40B4-BE49-F238E27FC236}">
                <a16:creationId xmlns:a16="http://schemas.microsoft.com/office/drawing/2014/main" id="{A654D55C-B0AD-4148-E524-06D8DFBE2DFE}"/>
              </a:ext>
            </a:extLst>
          </p:cNvPr>
          <p:cNvGrpSpPr/>
          <p:nvPr/>
        </p:nvGrpSpPr>
        <p:grpSpPr>
          <a:xfrm>
            <a:off x="613373" y="1882676"/>
            <a:ext cx="76825" cy="76800"/>
            <a:chOff x="3104875" y="1099400"/>
            <a:chExt cx="76825" cy="76800"/>
          </a:xfrm>
        </p:grpSpPr>
        <p:sp>
          <p:nvSpPr>
            <p:cNvPr id="1826" name="Google Shape;1826;p51">
              <a:extLst>
                <a:ext uri="{FF2B5EF4-FFF2-40B4-BE49-F238E27FC236}">
                  <a16:creationId xmlns:a16="http://schemas.microsoft.com/office/drawing/2014/main" id="{E1D7459D-54A3-A18E-3E58-C342E684416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a:extLst>
                <a:ext uri="{FF2B5EF4-FFF2-40B4-BE49-F238E27FC236}">
                  <a16:creationId xmlns:a16="http://schemas.microsoft.com/office/drawing/2014/main" id="{D808D5B5-9680-294C-7C0B-F97FED1C772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28" name="Google Shape;1828;p51">
            <a:extLst>
              <a:ext uri="{FF2B5EF4-FFF2-40B4-BE49-F238E27FC236}">
                <a16:creationId xmlns:a16="http://schemas.microsoft.com/office/drawing/2014/main" id="{11B617B8-94B2-F9CC-C30A-A62BDEE70193}"/>
              </a:ext>
            </a:extLst>
          </p:cNvPr>
          <p:cNvGrpSpPr/>
          <p:nvPr/>
        </p:nvGrpSpPr>
        <p:grpSpPr>
          <a:xfrm>
            <a:off x="4870450" y="4197150"/>
            <a:ext cx="76825" cy="76800"/>
            <a:chOff x="3104875" y="1099400"/>
            <a:chExt cx="76825" cy="76800"/>
          </a:xfrm>
        </p:grpSpPr>
        <p:sp>
          <p:nvSpPr>
            <p:cNvPr id="1829" name="Google Shape;1829;p51">
              <a:extLst>
                <a:ext uri="{FF2B5EF4-FFF2-40B4-BE49-F238E27FC236}">
                  <a16:creationId xmlns:a16="http://schemas.microsoft.com/office/drawing/2014/main" id="{7CD3C5E0-793A-24DB-45ED-C5C3B55A84E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a:extLst>
                <a:ext uri="{FF2B5EF4-FFF2-40B4-BE49-F238E27FC236}">
                  <a16:creationId xmlns:a16="http://schemas.microsoft.com/office/drawing/2014/main" id="{FFCDA726-2BFF-E2CD-E921-BEE9C4C9867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a:extLst>
              <a:ext uri="{FF2B5EF4-FFF2-40B4-BE49-F238E27FC236}">
                <a16:creationId xmlns:a16="http://schemas.microsoft.com/office/drawing/2014/main" id="{7BDEB1B8-88DD-CC46-CB31-E08BC785E092}"/>
              </a:ext>
            </a:extLst>
          </p:cNvPr>
          <p:cNvPicPr preferRelativeResize="0"/>
          <p:nvPr/>
        </p:nvPicPr>
        <p:blipFill rotWithShape="1">
          <a:blip r:embed="rId4">
            <a:alphaModFix/>
          </a:blip>
          <a:srcRect l="22009" r="18455"/>
          <a:stretch/>
        </p:blipFill>
        <p:spPr>
          <a:xfrm rot="1203245">
            <a:off x="7703780" y="3819835"/>
            <a:ext cx="1272639" cy="1202430"/>
          </a:xfrm>
          <a:prstGeom prst="rect">
            <a:avLst/>
          </a:prstGeom>
          <a:noFill/>
          <a:ln>
            <a:noFill/>
          </a:ln>
        </p:spPr>
      </p:pic>
      <p:pic>
        <p:nvPicPr>
          <p:cNvPr id="1832" name="Google Shape;1832;p51">
            <a:extLst>
              <a:ext uri="{FF2B5EF4-FFF2-40B4-BE49-F238E27FC236}">
                <a16:creationId xmlns:a16="http://schemas.microsoft.com/office/drawing/2014/main" id="{A73A3E79-6192-6D5E-D92F-9F8AAECBA0A1}"/>
              </a:ext>
            </a:extLst>
          </p:cNvPr>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extLst>
      <p:ext uri="{BB962C8B-B14F-4D97-AF65-F5344CB8AC3E}">
        <p14:creationId xmlns:p14="http://schemas.microsoft.com/office/powerpoint/2010/main" val="84239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47"/>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0,7996</a:t>
            </a:r>
            <a:endParaRPr dirty="0"/>
          </a:p>
        </p:txBody>
      </p:sp>
      <p:sp>
        <p:nvSpPr>
          <p:cNvPr id="1619" name="Google Shape;1619;p47"/>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70% of </a:t>
            </a:r>
            <a:r>
              <a:rPr lang="pl-PL" dirty="0" err="1"/>
              <a:t>Insurance</a:t>
            </a:r>
            <a:r>
              <a:rPr lang="pl-PL" dirty="0"/>
              <a:t> Train CSV)</a:t>
            </a:r>
            <a:endParaRPr dirty="0"/>
          </a:p>
        </p:txBody>
      </p:sp>
      <p:sp>
        <p:nvSpPr>
          <p:cNvPr id="1620" name="Google Shape;1620;p47"/>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0,752</a:t>
            </a:r>
            <a:endParaRPr dirty="0"/>
          </a:p>
        </p:txBody>
      </p:sp>
      <p:sp>
        <p:nvSpPr>
          <p:cNvPr id="1621" name="Google Shape;1621;p47"/>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70% of </a:t>
            </a:r>
            <a:r>
              <a:rPr lang="pl-PL" dirty="0" err="1"/>
              <a:t>Insurance</a:t>
            </a:r>
            <a:r>
              <a:rPr lang="pl-PL" dirty="0"/>
              <a:t> Train CSV)</a:t>
            </a:r>
            <a:endParaRPr lang="en-US" dirty="0"/>
          </a:p>
        </p:txBody>
      </p:sp>
      <p:sp>
        <p:nvSpPr>
          <p:cNvPr id="1622" name="Google Shape;1622;p47"/>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0,7354</a:t>
            </a:r>
            <a:endParaRPr dirty="0"/>
          </a:p>
        </p:txBody>
      </p:sp>
      <p:sp>
        <p:nvSpPr>
          <p:cNvPr id="1623" name="Google Shape;1623;p47"/>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85% of </a:t>
            </a:r>
            <a:r>
              <a:rPr lang="pl-PL" dirty="0" err="1"/>
              <a:t>Insurance</a:t>
            </a:r>
            <a:r>
              <a:rPr lang="pl-PL" dirty="0"/>
              <a:t> Train CSV)</a:t>
            </a:r>
            <a:endParaRPr lang="en-US" dirty="0"/>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7">
          <a:extLst>
            <a:ext uri="{FF2B5EF4-FFF2-40B4-BE49-F238E27FC236}">
              <a16:creationId xmlns:a16="http://schemas.microsoft.com/office/drawing/2014/main" id="{49431145-36B3-0CED-238D-D5A22BDFB855}"/>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22094B36-D8C4-FA65-BB59-B6E6587DD140}"/>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0,7808</a:t>
            </a:r>
            <a:endParaRPr dirty="0"/>
          </a:p>
        </p:txBody>
      </p:sp>
      <p:sp>
        <p:nvSpPr>
          <p:cNvPr id="1619" name="Google Shape;1619;p47">
            <a:extLst>
              <a:ext uri="{FF2B5EF4-FFF2-40B4-BE49-F238E27FC236}">
                <a16:creationId xmlns:a16="http://schemas.microsoft.com/office/drawing/2014/main" id="{5B5960A6-2AE0-D65A-ACDF-0882C0CB17D0}"/>
              </a:ext>
            </a:extLst>
          </p:cNvPr>
          <p:cNvSpPr txBox="1">
            <a:spLocks noGrp="1"/>
          </p:cNvSpPr>
          <p:nvPr>
            <p:ph type="subTitle" idx="1"/>
          </p:nvPr>
        </p:nvSpPr>
        <p:spPr>
          <a:xfrm>
            <a:off x="384844" y="1439126"/>
            <a:ext cx="5353537"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pl-PL" dirty="0" err="1"/>
              <a:t>Logistic</a:t>
            </a:r>
            <a:r>
              <a:rPr lang="pl-PL" dirty="0"/>
              <a:t> </a:t>
            </a:r>
            <a:r>
              <a:rPr lang="pl-PL" dirty="0" err="1"/>
              <a:t>Regression</a:t>
            </a:r>
            <a:r>
              <a:rPr lang="pl-PL" dirty="0"/>
              <a:t> on </a:t>
            </a:r>
            <a:r>
              <a:rPr lang="pl-PL" dirty="0" err="1"/>
              <a:t>Validation</a:t>
            </a:r>
            <a:r>
              <a:rPr lang="pl-PL" dirty="0"/>
              <a:t> Set (</a:t>
            </a:r>
            <a:r>
              <a:rPr lang="pl-PL" dirty="0" err="1"/>
              <a:t>Trained</a:t>
            </a:r>
            <a:r>
              <a:rPr lang="pl-PL" dirty="0"/>
              <a:t> on 80% of </a:t>
            </a:r>
            <a:r>
              <a:rPr lang="pl-PL" dirty="0" err="1"/>
              <a:t>Insurance</a:t>
            </a:r>
            <a:r>
              <a:rPr lang="pl-PL" dirty="0"/>
              <a:t> Train CSV)</a:t>
            </a:r>
            <a:endParaRPr dirty="0"/>
          </a:p>
        </p:txBody>
      </p:sp>
      <p:sp>
        <p:nvSpPr>
          <p:cNvPr id="1620" name="Google Shape;1620;p47">
            <a:extLst>
              <a:ext uri="{FF2B5EF4-FFF2-40B4-BE49-F238E27FC236}">
                <a16:creationId xmlns:a16="http://schemas.microsoft.com/office/drawing/2014/main" id="{9FBDD55B-DF15-8B6D-CEFD-EBA67D56EA48}"/>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0,7522</a:t>
            </a:r>
            <a:endParaRPr dirty="0"/>
          </a:p>
        </p:txBody>
      </p:sp>
      <p:sp>
        <p:nvSpPr>
          <p:cNvPr id="1621" name="Google Shape;1621;p47">
            <a:extLst>
              <a:ext uri="{FF2B5EF4-FFF2-40B4-BE49-F238E27FC236}">
                <a16:creationId xmlns:a16="http://schemas.microsoft.com/office/drawing/2014/main" id="{2CD305CE-BE49-DBDE-7EDE-E85A079E52D2}"/>
              </a:ext>
            </a:extLst>
          </p:cNvPr>
          <p:cNvSpPr txBox="1">
            <a:spLocks noGrp="1"/>
          </p:cNvSpPr>
          <p:nvPr>
            <p:ph type="subTitle" idx="3"/>
          </p:nvPr>
        </p:nvSpPr>
        <p:spPr>
          <a:xfrm>
            <a:off x="3733962" y="2838708"/>
            <a:ext cx="5267999"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Training</a:t>
            </a:r>
            <a:r>
              <a:rPr lang="en-US" dirty="0"/>
              <a:t> Set</a:t>
            </a:r>
            <a:r>
              <a:rPr lang="pl-PL" dirty="0"/>
              <a:t> (</a:t>
            </a:r>
            <a:r>
              <a:rPr lang="pl-PL" dirty="0" err="1"/>
              <a:t>Trained</a:t>
            </a:r>
            <a:r>
              <a:rPr lang="pl-PL" dirty="0"/>
              <a:t> on 80% of </a:t>
            </a:r>
            <a:r>
              <a:rPr lang="pl-PL" dirty="0" err="1"/>
              <a:t>Insurance</a:t>
            </a:r>
            <a:r>
              <a:rPr lang="pl-PL" dirty="0"/>
              <a:t> Train CSV)</a:t>
            </a:r>
            <a:endParaRPr lang="en-US" dirty="0"/>
          </a:p>
        </p:txBody>
      </p:sp>
      <p:sp>
        <p:nvSpPr>
          <p:cNvPr id="1622" name="Google Shape;1622;p47">
            <a:extLst>
              <a:ext uri="{FF2B5EF4-FFF2-40B4-BE49-F238E27FC236}">
                <a16:creationId xmlns:a16="http://schemas.microsoft.com/office/drawing/2014/main" id="{4D4A0BE1-E810-EE29-C57D-993941FA00F0}"/>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a:t>0,7783</a:t>
            </a:r>
            <a:endParaRPr dirty="0"/>
          </a:p>
        </p:txBody>
      </p:sp>
      <p:sp>
        <p:nvSpPr>
          <p:cNvPr id="1623" name="Google Shape;1623;p47">
            <a:extLst>
              <a:ext uri="{FF2B5EF4-FFF2-40B4-BE49-F238E27FC236}">
                <a16:creationId xmlns:a16="http://schemas.microsoft.com/office/drawing/2014/main" id="{C511C7EA-6D56-7EFB-04AF-C77EDB316E59}"/>
              </a:ext>
            </a:extLst>
          </p:cNvPr>
          <p:cNvSpPr txBox="1">
            <a:spLocks noGrp="1"/>
          </p:cNvSpPr>
          <p:nvPr>
            <p:ph type="subTitle" idx="5"/>
          </p:nvPr>
        </p:nvSpPr>
        <p:spPr>
          <a:xfrm>
            <a:off x="549028" y="4238275"/>
            <a:ext cx="5025168"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Balanced</a:t>
            </a:r>
            <a:r>
              <a:rPr lang="pl-PL" dirty="0"/>
              <a:t> </a:t>
            </a:r>
            <a:r>
              <a:rPr lang="pl-PL" dirty="0" err="1"/>
              <a:t>Accuracy</a:t>
            </a:r>
            <a:r>
              <a:rPr lang="pl-PL" dirty="0"/>
              <a:t> of </a:t>
            </a:r>
            <a:r>
              <a:rPr lang="en-US" dirty="0"/>
              <a:t>Logistic Regression on </a:t>
            </a:r>
            <a:r>
              <a:rPr lang="pl-PL" dirty="0"/>
              <a:t>Test</a:t>
            </a:r>
            <a:r>
              <a:rPr lang="en-US" dirty="0"/>
              <a:t> Set</a:t>
            </a:r>
            <a:r>
              <a:rPr lang="pl-PL" dirty="0"/>
              <a:t> (</a:t>
            </a:r>
            <a:r>
              <a:rPr lang="pl-PL" dirty="0" err="1"/>
              <a:t>Trained</a:t>
            </a:r>
            <a:r>
              <a:rPr lang="pl-PL" dirty="0"/>
              <a:t> on 90% of </a:t>
            </a:r>
            <a:r>
              <a:rPr lang="pl-PL" dirty="0" err="1"/>
              <a:t>Insurance</a:t>
            </a:r>
            <a:r>
              <a:rPr lang="pl-PL" dirty="0"/>
              <a:t> Train CSV)</a:t>
            </a:r>
            <a:endParaRPr lang="en-US" dirty="0"/>
          </a:p>
        </p:txBody>
      </p:sp>
      <p:grpSp>
        <p:nvGrpSpPr>
          <p:cNvPr id="1624" name="Google Shape;1624;p47">
            <a:extLst>
              <a:ext uri="{FF2B5EF4-FFF2-40B4-BE49-F238E27FC236}">
                <a16:creationId xmlns:a16="http://schemas.microsoft.com/office/drawing/2014/main" id="{497B41E8-0B83-EA20-3A85-A11B759780D0}"/>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0175AC04-4BF2-AFA4-3DEE-7A11E9B475CD}"/>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986DF414-313D-8823-2C57-A335AFE49A1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D051972E-38D3-6491-14D7-24ED578BBA85}"/>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C6282118-D1FC-44E4-6B11-DDD4C04EC2D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E5FB615B-324C-DF64-2FD2-DA6D9BD2B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AFECB04C-3E73-F79E-7D8D-320BBC5FDF96}"/>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68097738-CC1D-855D-A86B-16E55015E56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EE19EAF5-EDCB-A2A6-D284-8228D2C4660B}"/>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5F01348F-F6DC-ECC4-49B6-514F078B127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81A2091C-3FB2-B2AF-070F-82192700E34A}"/>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68D65FEB-B6CC-B194-97AE-CF4D08668BC0}"/>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793F6A1F-51F5-C34D-C23C-0214A070E955}"/>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2823672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8">
          <a:extLst>
            <a:ext uri="{FF2B5EF4-FFF2-40B4-BE49-F238E27FC236}">
              <a16:creationId xmlns:a16="http://schemas.microsoft.com/office/drawing/2014/main" id="{385D48AB-B7CA-0E81-4648-778E453B8F1B}"/>
            </a:ext>
          </a:extLst>
        </p:cNvPr>
        <p:cNvGrpSpPr/>
        <p:nvPr/>
      </p:nvGrpSpPr>
      <p:grpSpPr>
        <a:xfrm>
          <a:off x="0" y="0"/>
          <a:ext cx="0" cy="0"/>
          <a:chOff x="0" y="0"/>
          <a:chExt cx="0" cy="0"/>
        </a:xfrm>
      </p:grpSpPr>
      <p:pic>
        <p:nvPicPr>
          <p:cNvPr id="1599" name="Google Shape;1599;p46">
            <a:extLst>
              <a:ext uri="{FF2B5EF4-FFF2-40B4-BE49-F238E27FC236}">
                <a16:creationId xmlns:a16="http://schemas.microsoft.com/office/drawing/2014/main" id="{C4E4175D-FC36-CCDC-EFC4-C17698A3B4FF}"/>
              </a:ext>
            </a:extLst>
          </p:cNvPr>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a:extLst>
              <a:ext uri="{FF2B5EF4-FFF2-40B4-BE49-F238E27FC236}">
                <a16:creationId xmlns:a16="http://schemas.microsoft.com/office/drawing/2014/main" id="{ED893BEC-40C3-1D0C-1156-31A783366786}"/>
              </a:ext>
            </a:extLst>
          </p:cNvPr>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a:extLst>
              <a:ext uri="{FF2B5EF4-FFF2-40B4-BE49-F238E27FC236}">
                <a16:creationId xmlns:a16="http://schemas.microsoft.com/office/drawing/2014/main" id="{00BC76A7-9FA2-4582-6895-4D3A856BAEE3}"/>
              </a:ext>
            </a:extLst>
          </p:cNvPr>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a:extLst>
              <a:ext uri="{FF2B5EF4-FFF2-40B4-BE49-F238E27FC236}">
                <a16:creationId xmlns:a16="http://schemas.microsoft.com/office/drawing/2014/main" id="{155EEB97-537F-54DF-C6B6-1F47A3A26E68}"/>
              </a:ext>
            </a:extLst>
          </p:cNvPr>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a:extLst>
              <a:ext uri="{FF2B5EF4-FFF2-40B4-BE49-F238E27FC236}">
                <a16:creationId xmlns:a16="http://schemas.microsoft.com/office/drawing/2014/main" id="{0644B75C-53AB-8AAC-574D-57C51501A133}"/>
              </a:ext>
            </a:extLst>
          </p:cNvPr>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8000" dirty="0"/>
              <a:t>~0,73 – 0,77</a:t>
            </a:r>
            <a:endParaRPr sz="8000" dirty="0"/>
          </a:p>
        </p:txBody>
      </p:sp>
      <p:sp>
        <p:nvSpPr>
          <p:cNvPr id="1604" name="Google Shape;1604;p46">
            <a:extLst>
              <a:ext uri="{FF2B5EF4-FFF2-40B4-BE49-F238E27FC236}">
                <a16:creationId xmlns:a16="http://schemas.microsoft.com/office/drawing/2014/main" id="{272E40E1-226E-410F-B5E7-866EC9674776}"/>
              </a:ext>
            </a:extLst>
          </p:cNvPr>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Expected</a:t>
            </a:r>
            <a:r>
              <a:rPr lang="pl-PL" dirty="0"/>
              <a:t> </a:t>
            </a:r>
            <a:r>
              <a:rPr lang="pl-PL" dirty="0" err="1"/>
              <a:t>Balanced</a:t>
            </a:r>
            <a:r>
              <a:rPr lang="pl-PL" dirty="0"/>
              <a:t> </a:t>
            </a:r>
            <a:r>
              <a:rPr lang="pl-PL" dirty="0" err="1"/>
              <a:t>Accuracy</a:t>
            </a:r>
            <a:r>
              <a:rPr lang="pl-PL" dirty="0"/>
              <a:t> on insurance_test.csv</a:t>
            </a:r>
          </a:p>
        </p:txBody>
      </p:sp>
      <p:grpSp>
        <p:nvGrpSpPr>
          <p:cNvPr id="1605" name="Google Shape;1605;p46">
            <a:extLst>
              <a:ext uri="{FF2B5EF4-FFF2-40B4-BE49-F238E27FC236}">
                <a16:creationId xmlns:a16="http://schemas.microsoft.com/office/drawing/2014/main" id="{3F56F673-955F-3CF8-5B0A-D793DE18EA6D}"/>
              </a:ext>
            </a:extLst>
          </p:cNvPr>
          <p:cNvGrpSpPr/>
          <p:nvPr/>
        </p:nvGrpSpPr>
        <p:grpSpPr>
          <a:xfrm>
            <a:off x="2447900" y="1156975"/>
            <a:ext cx="76825" cy="76800"/>
            <a:chOff x="3104875" y="1099400"/>
            <a:chExt cx="76825" cy="76800"/>
          </a:xfrm>
        </p:grpSpPr>
        <p:sp>
          <p:nvSpPr>
            <p:cNvPr id="1606" name="Google Shape;1606;p46">
              <a:extLst>
                <a:ext uri="{FF2B5EF4-FFF2-40B4-BE49-F238E27FC236}">
                  <a16:creationId xmlns:a16="http://schemas.microsoft.com/office/drawing/2014/main" id="{6E639C46-2D9B-4AFB-B556-64679EE5D12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a:extLst>
                <a:ext uri="{FF2B5EF4-FFF2-40B4-BE49-F238E27FC236}">
                  <a16:creationId xmlns:a16="http://schemas.microsoft.com/office/drawing/2014/main" id="{A009036B-A98D-F044-59F4-95ECE7378182}"/>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a:extLst>
              <a:ext uri="{FF2B5EF4-FFF2-40B4-BE49-F238E27FC236}">
                <a16:creationId xmlns:a16="http://schemas.microsoft.com/office/drawing/2014/main" id="{640CA9BD-0481-A85D-A768-F4F5125CF384}"/>
              </a:ext>
            </a:extLst>
          </p:cNvPr>
          <p:cNvGrpSpPr/>
          <p:nvPr/>
        </p:nvGrpSpPr>
        <p:grpSpPr>
          <a:xfrm>
            <a:off x="8593120" y="3030088"/>
            <a:ext cx="76825" cy="76800"/>
            <a:chOff x="3104875" y="1099400"/>
            <a:chExt cx="76825" cy="76800"/>
          </a:xfrm>
        </p:grpSpPr>
        <p:sp>
          <p:nvSpPr>
            <p:cNvPr id="1609" name="Google Shape;1609;p46">
              <a:extLst>
                <a:ext uri="{FF2B5EF4-FFF2-40B4-BE49-F238E27FC236}">
                  <a16:creationId xmlns:a16="http://schemas.microsoft.com/office/drawing/2014/main" id="{47B9B79B-B1B3-91A7-C094-B469F52C49F1}"/>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a:extLst>
                <a:ext uri="{FF2B5EF4-FFF2-40B4-BE49-F238E27FC236}">
                  <a16:creationId xmlns:a16="http://schemas.microsoft.com/office/drawing/2014/main" id="{701BF678-E2D4-1D2E-1E03-61D8FA6432C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a:extLst>
              <a:ext uri="{FF2B5EF4-FFF2-40B4-BE49-F238E27FC236}">
                <a16:creationId xmlns:a16="http://schemas.microsoft.com/office/drawing/2014/main" id="{B6394654-EB97-5240-CFCD-CC2C27B07CC5}"/>
              </a:ext>
            </a:extLst>
          </p:cNvPr>
          <p:cNvGrpSpPr/>
          <p:nvPr/>
        </p:nvGrpSpPr>
        <p:grpSpPr>
          <a:xfrm>
            <a:off x="6434350" y="909775"/>
            <a:ext cx="76825" cy="76800"/>
            <a:chOff x="3104875" y="1099400"/>
            <a:chExt cx="76825" cy="76800"/>
          </a:xfrm>
        </p:grpSpPr>
        <p:sp>
          <p:nvSpPr>
            <p:cNvPr id="1612" name="Google Shape;1612;p46">
              <a:extLst>
                <a:ext uri="{FF2B5EF4-FFF2-40B4-BE49-F238E27FC236}">
                  <a16:creationId xmlns:a16="http://schemas.microsoft.com/office/drawing/2014/main" id="{5CEB24A6-E316-2A7E-D496-8A99F7196A4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a:extLst>
                <a:ext uri="{FF2B5EF4-FFF2-40B4-BE49-F238E27FC236}">
                  <a16:creationId xmlns:a16="http://schemas.microsoft.com/office/drawing/2014/main" id="{21E3E112-30E7-D049-ADEF-DB8C292B5BC5}"/>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04;p46">
            <a:extLst>
              <a:ext uri="{FF2B5EF4-FFF2-40B4-BE49-F238E27FC236}">
                <a16:creationId xmlns:a16="http://schemas.microsoft.com/office/drawing/2014/main" id="{BDC3C3C7-4106-258D-8F8B-C197B5594882}"/>
              </a:ext>
            </a:extLst>
          </p:cNvPr>
          <p:cNvSpPr txBox="1">
            <a:spLocks/>
          </p:cNvSpPr>
          <p:nvPr/>
        </p:nvSpPr>
        <p:spPr>
          <a:xfrm>
            <a:off x="1377577" y="3781158"/>
            <a:ext cx="65760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600"/>
              <a:buFont typeface="Montserrat"/>
              <a:buNone/>
              <a:defRPr sz="15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600"/>
              <a:buFont typeface="Montserrat"/>
              <a:buNone/>
              <a:defRPr sz="1600" b="0" i="0" u="none" strike="noStrike" cap="none">
                <a:solidFill>
                  <a:schemeClr val="dk1"/>
                </a:solidFill>
                <a:latin typeface="Montserrat"/>
                <a:ea typeface="Montserrat"/>
                <a:cs typeface="Montserrat"/>
                <a:sym typeface="Montserrat"/>
              </a:defRPr>
            </a:lvl9pPr>
          </a:lstStyle>
          <a:p>
            <a:pPr marL="0" indent="0"/>
            <a:r>
              <a:rPr lang="pl-PL" sz="700" dirty="0"/>
              <a:t>We </a:t>
            </a:r>
            <a:r>
              <a:rPr lang="pl-PL" sz="700" dirty="0" err="1"/>
              <a:t>hope</a:t>
            </a:r>
            <a:r>
              <a:rPr lang="pl-PL" sz="700" dirty="0"/>
              <a:t> to </a:t>
            </a:r>
            <a:r>
              <a:rPr lang="pl-PL" sz="700" dirty="0" err="1"/>
              <a:t>predict</a:t>
            </a:r>
            <a:r>
              <a:rPr lang="pl-PL" sz="700" dirty="0"/>
              <a:t> </a:t>
            </a:r>
            <a:r>
              <a:rPr lang="pl-PL" sz="700" dirty="0" err="1"/>
              <a:t>better</a:t>
            </a:r>
            <a:r>
              <a:rPr lang="pl-PL" sz="700" dirty="0"/>
              <a:t> </a:t>
            </a:r>
            <a:r>
              <a:rPr lang="pl-PL" sz="700" dirty="0" err="1"/>
              <a:t>than</a:t>
            </a:r>
            <a:r>
              <a:rPr lang="pl-PL" sz="700" dirty="0"/>
              <a:t> </a:t>
            </a:r>
            <a:r>
              <a:rPr lang="pl-PL" sz="700" dirty="0" err="1"/>
              <a:t>Polish</a:t>
            </a:r>
            <a:r>
              <a:rPr lang="pl-PL" sz="700" dirty="0"/>
              <a:t> </a:t>
            </a:r>
            <a:r>
              <a:rPr lang="pl-PL" sz="700" dirty="0" err="1"/>
              <a:t>polling</a:t>
            </a:r>
            <a:r>
              <a:rPr lang="pl-PL" sz="700" dirty="0"/>
              <a:t> </a:t>
            </a:r>
            <a:r>
              <a:rPr lang="pl-PL" sz="700" dirty="0" err="1"/>
              <a:t>companies</a:t>
            </a:r>
            <a:r>
              <a:rPr lang="pl-PL" sz="700" dirty="0"/>
              <a:t> </a:t>
            </a:r>
            <a:r>
              <a:rPr lang="pl-PL" sz="700" dirty="0">
                <a:sym typeface="Wingdings" panose="05000000000000000000" pitchFamily="2" charset="2"/>
              </a:rPr>
              <a:t></a:t>
            </a:r>
            <a:endParaRPr lang="pl-PL" sz="700" dirty="0"/>
          </a:p>
        </p:txBody>
      </p:sp>
    </p:spTree>
    <p:extLst>
      <p:ext uri="{BB962C8B-B14F-4D97-AF65-F5344CB8AC3E}">
        <p14:creationId xmlns:p14="http://schemas.microsoft.com/office/powerpoint/2010/main" val="3713784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1" name="Google Shape;2281;p63"/>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a:t>
            </a:r>
            <a:r>
              <a:rPr lang="pl-PL" sz="4800" dirty="0"/>
              <a:t> YOU</a:t>
            </a:r>
            <a:r>
              <a:rPr lang="en" sz="4800" dirty="0"/>
              <a:t>!</a:t>
            </a:r>
            <a:endParaRPr sz="4800" dirty="0"/>
          </a:p>
        </p:txBody>
      </p:sp>
      <p:sp>
        <p:nvSpPr>
          <p:cNvPr id="2282" name="Google Shape;2282;p63"/>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rPr>
              <a:t>DO YOU HAVE ANY QUESTIONS?</a:t>
            </a:r>
          </a:p>
        </p:txBody>
      </p:sp>
      <p:pic>
        <p:nvPicPr>
          <p:cNvPr id="2297" name="Google Shape;2297;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l="25537" t="7152" r="23467" b="5838"/>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l="15236" r="10474"/>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l="22009" r="18455"/>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WORKING ON?</a:t>
            </a:r>
            <a:endParaRPr/>
          </a:p>
        </p:txBody>
      </p:sp>
      <p:sp>
        <p:nvSpPr>
          <p:cNvPr id="1328" name="Google Shape;1328;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329" name="Google Shape;1329;p39"/>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330" name="Google Shape;1330;p39"/>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331" name="Google Shape;1331;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a:t>
            </a:r>
            <a:endParaRPr/>
          </a:p>
        </p:txBody>
      </p:sp>
      <p:sp>
        <p:nvSpPr>
          <p:cNvPr id="1332" name="Google Shape;1332;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IMPROVE</a:t>
            </a:r>
            <a:endParaRPr/>
          </a:p>
        </p:txBody>
      </p:sp>
      <p:sp>
        <p:nvSpPr>
          <p:cNvPr id="1333" name="Google Shape;1333;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85"/>
        <p:cNvGrpSpPr/>
        <p:nvPr/>
      </p:nvGrpSpPr>
      <p:grpSpPr>
        <a:xfrm>
          <a:off x="0" y="0"/>
          <a:ext cx="0" cy="0"/>
          <a:chOff x="0" y="0"/>
          <a:chExt cx="0" cy="0"/>
        </a:xfrm>
      </p:grpSpPr>
      <p:sp>
        <p:nvSpPr>
          <p:cNvPr id="1386" name="Google Shape;1386;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87" name="Google Shape;1387;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2" name="Google Shape;1392;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424"/>
        <p:cNvGrpSpPr/>
        <p:nvPr/>
      </p:nvGrpSpPr>
      <p:grpSpPr>
        <a:xfrm>
          <a:off x="0" y="0"/>
          <a:ext cx="0" cy="0"/>
          <a:chOff x="0" y="0"/>
          <a:chExt cx="0" cy="0"/>
        </a:xfrm>
      </p:grpSpPr>
      <p:sp>
        <p:nvSpPr>
          <p:cNvPr id="1425" name="Google Shape;1425;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1426" name="Google Shape;1426;p42"/>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5" name="Google Shape;1435;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ASPIRATIONS</a:t>
            </a:r>
            <a:endParaRPr/>
          </a:p>
        </p:txBody>
      </p:sp>
      <p:sp>
        <p:nvSpPr>
          <p:cNvPr id="1447" name="Google Shape;1447;p43"/>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a:t>
            </a:r>
            <a:endParaRPr/>
          </a:p>
        </p:txBody>
      </p:sp>
      <p:sp>
        <p:nvSpPr>
          <p:cNvPr id="1450" name="Google Shape;1450;p43"/>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rot="5400000">
            <a:off x="582993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78" name="Google Shape;1278;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9" name="Google Shape;1279;p37"/>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General </a:t>
            </a:r>
            <a:r>
              <a:rPr lang="pl-PL" dirty="0" err="1"/>
              <a:t>Informations</a:t>
            </a:r>
            <a:endParaRPr dirty="0"/>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3" y="2154035"/>
            <a:ext cx="429169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Exploratory</a:t>
            </a:r>
            <a:r>
              <a:rPr lang="pl-PL" dirty="0"/>
              <a:t> Data Analysis</a:t>
            </a:r>
            <a:endParaRPr dirty="0"/>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Feature</a:t>
            </a:r>
            <a:r>
              <a:rPr lang="pl-PL" dirty="0"/>
              <a:t> Engineering</a:t>
            </a:r>
            <a:endParaRPr dirty="0"/>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a:t>Modeling</a:t>
            </a:r>
            <a:endParaRPr dirty="0"/>
          </a:p>
        </p:txBody>
      </p:sp>
      <p:sp>
        <p:nvSpPr>
          <p:cNvPr id="1290" name="Google Shape;1290;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1" name="Google Shape;1291;p37"/>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l-PL" dirty="0" err="1"/>
              <a:t>Predictions</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MAYOR REQUIREMENTS</a:t>
            </a:r>
            <a:endParaRPr/>
          </a:p>
        </p:txBody>
      </p:sp>
      <p:sp>
        <p:nvSpPr>
          <p:cNvPr id="1527" name="Google Shape;1527;p44"/>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INTELLIGENCE</a:t>
            </a:r>
            <a:endParaRPr/>
          </a:p>
        </p:txBody>
      </p:sp>
      <p:sp>
        <p:nvSpPr>
          <p:cNvPr id="1528" name="Google Shape;1528;p44"/>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ADAPTABILITY</a:t>
            </a:r>
            <a:endParaRPr/>
          </a:p>
        </p:txBody>
      </p:sp>
      <p:sp>
        <p:nvSpPr>
          <p:cNvPr id="1529" name="Google Shape;1529;p44"/>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1530" name="Google Shape;1530;p44"/>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31" name="Google Shape;1531;p44"/>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32" name="Google Shape;1532;p44"/>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1533" name="Google Shape;1533;p44"/>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534" name="Google Shape;1534;p44"/>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549">
          <a:extLst>
            <a:ext uri="{FF2B5EF4-FFF2-40B4-BE49-F238E27FC236}">
              <a16:creationId xmlns:a16="http://schemas.microsoft.com/office/drawing/2014/main" id="{F67AE3EE-32F5-404E-B9C4-1E4A90BD0047}"/>
            </a:ext>
          </a:extLst>
        </p:cNvPr>
        <p:cNvGrpSpPr/>
        <p:nvPr/>
      </p:nvGrpSpPr>
      <p:grpSpPr>
        <a:xfrm>
          <a:off x="0" y="0"/>
          <a:ext cx="0" cy="0"/>
          <a:chOff x="0" y="0"/>
          <a:chExt cx="0" cy="0"/>
        </a:xfrm>
      </p:grpSpPr>
      <p:sp>
        <p:nvSpPr>
          <p:cNvPr id="1550" name="Google Shape;1550;p45">
            <a:extLst>
              <a:ext uri="{FF2B5EF4-FFF2-40B4-BE49-F238E27FC236}">
                <a16:creationId xmlns:a16="http://schemas.microsoft.com/office/drawing/2014/main" id="{E502E4D8-2871-8B70-74A9-6BCAC1198FEA}"/>
              </a:ext>
            </a:extLst>
          </p:cNvPr>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a:extLst>
              <a:ext uri="{FF2B5EF4-FFF2-40B4-BE49-F238E27FC236}">
                <a16:creationId xmlns:a16="http://schemas.microsoft.com/office/drawing/2014/main" id="{246EAEB0-AA51-40A4-70E8-0A2AA1D5C826}"/>
              </a:ext>
            </a:extLst>
          </p:cNvPr>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a:extLst>
              <a:ext uri="{FF2B5EF4-FFF2-40B4-BE49-F238E27FC236}">
                <a16:creationId xmlns:a16="http://schemas.microsoft.com/office/drawing/2014/main" id="{60765533-910F-6AB3-BC46-85A7CC68B585}"/>
              </a:ext>
            </a:extLst>
          </p:cNvPr>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45">
            <a:extLst>
              <a:ext uri="{FF2B5EF4-FFF2-40B4-BE49-F238E27FC236}">
                <a16:creationId xmlns:a16="http://schemas.microsoft.com/office/drawing/2014/main" id="{13BF13C9-CDFD-4583-C12B-C68AC7423014}"/>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554" name="Google Shape;1554;p45">
            <a:extLst>
              <a:ext uri="{FF2B5EF4-FFF2-40B4-BE49-F238E27FC236}">
                <a16:creationId xmlns:a16="http://schemas.microsoft.com/office/drawing/2014/main" id="{38CB2E18-0A88-2E27-4470-4B1A226B9073}"/>
              </a:ext>
            </a:extLst>
          </p:cNvPr>
          <p:cNvSpPr txBox="1"/>
          <p:nvPr/>
        </p:nvSpPr>
        <p:spPr>
          <a:xfrm>
            <a:off x="1117083" y="4329800"/>
            <a:ext cx="70458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sp>
        <p:nvSpPr>
          <p:cNvPr id="1555" name="Google Shape;1555;p45">
            <a:extLst>
              <a:ext uri="{FF2B5EF4-FFF2-40B4-BE49-F238E27FC236}">
                <a16:creationId xmlns:a16="http://schemas.microsoft.com/office/drawing/2014/main" id="{179EF400-8805-2F91-EFFE-3B71D3AA299A}"/>
              </a:ext>
            </a:extLst>
          </p:cNvPr>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a:extLst>
              <a:ext uri="{FF2B5EF4-FFF2-40B4-BE49-F238E27FC236}">
                <a16:creationId xmlns:a16="http://schemas.microsoft.com/office/drawing/2014/main" id="{530B55B6-581C-CA73-A2EE-DC2B16E406A4}"/>
              </a:ext>
            </a:extLst>
          </p:cNvPr>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accent1"/>
                </a:solidFill>
                <a:latin typeface="Montserrat Black"/>
                <a:ea typeface="Montserrat Black"/>
                <a:cs typeface="Montserrat Black"/>
                <a:sym typeface="Montserrat Black"/>
              </a:rPr>
              <a:t>38%</a:t>
            </a:r>
            <a:endParaRPr sz="1300">
              <a:solidFill>
                <a:schemeClr val="accent1"/>
              </a:solidFill>
              <a:latin typeface="Montserrat Black"/>
              <a:ea typeface="Montserrat Black"/>
              <a:cs typeface="Montserrat Black"/>
              <a:sym typeface="Montserrat Black"/>
            </a:endParaRPr>
          </a:p>
        </p:txBody>
      </p:sp>
      <p:sp>
        <p:nvSpPr>
          <p:cNvPr id="1557" name="Google Shape;1557;p45">
            <a:extLst>
              <a:ext uri="{FF2B5EF4-FFF2-40B4-BE49-F238E27FC236}">
                <a16:creationId xmlns:a16="http://schemas.microsoft.com/office/drawing/2014/main" id="{D0BC35AA-0CB0-A589-4F3D-60990D232289}"/>
              </a:ext>
            </a:extLst>
          </p:cNvPr>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a:extLst>
              <a:ext uri="{FF2B5EF4-FFF2-40B4-BE49-F238E27FC236}">
                <a16:creationId xmlns:a16="http://schemas.microsoft.com/office/drawing/2014/main" id="{6327CBD2-A6D8-41C8-DB74-298E562E885E}"/>
              </a:ext>
            </a:extLst>
          </p:cNvPr>
          <p:cNvSpPr txBox="1"/>
          <p:nvPr/>
        </p:nvSpPr>
        <p:spPr>
          <a:xfrm>
            <a:off x="4675463"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a:extLst>
              <a:ext uri="{FF2B5EF4-FFF2-40B4-BE49-F238E27FC236}">
                <a16:creationId xmlns:a16="http://schemas.microsoft.com/office/drawing/2014/main" id="{A7CB0F9F-DDC6-F8FD-D2E6-3D30EFD414D5}"/>
              </a:ext>
            </a:extLst>
          </p:cNvPr>
          <p:cNvSpPr txBox="1"/>
          <p:nvPr/>
        </p:nvSpPr>
        <p:spPr>
          <a:xfrm>
            <a:off x="4675463"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a:extLst>
              <a:ext uri="{FF2B5EF4-FFF2-40B4-BE49-F238E27FC236}">
                <a16:creationId xmlns:a16="http://schemas.microsoft.com/office/drawing/2014/main" id="{69323D33-D7BA-8C91-1402-5D76B0A89F59}"/>
              </a:ext>
            </a:extLst>
          </p:cNvPr>
          <p:cNvSpPr txBox="1"/>
          <p:nvPr/>
        </p:nvSpPr>
        <p:spPr>
          <a:xfrm>
            <a:off x="4675463"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a:extLst>
              <a:ext uri="{FF2B5EF4-FFF2-40B4-BE49-F238E27FC236}">
                <a16:creationId xmlns:a16="http://schemas.microsoft.com/office/drawing/2014/main" id="{5A815A45-8443-1B4D-472C-7A06303B3767}"/>
              </a:ext>
            </a:extLst>
          </p:cNvPr>
          <p:cNvSpPr txBox="1"/>
          <p:nvPr/>
        </p:nvSpPr>
        <p:spPr>
          <a:xfrm>
            <a:off x="6069275"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a:extLst>
              <a:ext uri="{FF2B5EF4-FFF2-40B4-BE49-F238E27FC236}">
                <a16:creationId xmlns:a16="http://schemas.microsoft.com/office/drawing/2014/main" id="{8B1CF88E-DDBC-924D-A0D6-A5402F061064}"/>
              </a:ext>
            </a:extLst>
          </p:cNvPr>
          <p:cNvSpPr txBox="1"/>
          <p:nvPr/>
        </p:nvSpPr>
        <p:spPr>
          <a:xfrm>
            <a:off x="6069275"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a:extLst>
              <a:ext uri="{FF2B5EF4-FFF2-40B4-BE49-F238E27FC236}">
                <a16:creationId xmlns:a16="http://schemas.microsoft.com/office/drawing/2014/main" id="{AFD1353C-2820-17D4-7613-36A76F1DE526}"/>
              </a:ext>
            </a:extLst>
          </p:cNvPr>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a:extLst>
              <a:ext uri="{FF2B5EF4-FFF2-40B4-BE49-F238E27FC236}">
                <a16:creationId xmlns:a16="http://schemas.microsoft.com/office/drawing/2014/main" id="{CB2398EE-B479-3944-2F53-24E6FBA1218F}"/>
              </a:ext>
            </a:extLst>
          </p:cNvPr>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100"/>
              <a:t>$10,000,000</a:t>
            </a:r>
            <a:endParaRPr sz="2100"/>
          </a:p>
        </p:txBody>
      </p:sp>
      <p:grpSp>
        <p:nvGrpSpPr>
          <p:cNvPr id="1565" name="Google Shape;1565;p45">
            <a:extLst>
              <a:ext uri="{FF2B5EF4-FFF2-40B4-BE49-F238E27FC236}">
                <a16:creationId xmlns:a16="http://schemas.microsoft.com/office/drawing/2014/main" id="{C5B10954-1317-2051-C995-80AF473427E8}"/>
              </a:ext>
            </a:extLst>
          </p:cNvPr>
          <p:cNvGrpSpPr/>
          <p:nvPr/>
        </p:nvGrpSpPr>
        <p:grpSpPr>
          <a:xfrm>
            <a:off x="849788" y="3669129"/>
            <a:ext cx="372073" cy="355243"/>
            <a:chOff x="7390435" y="3680868"/>
            <a:chExt cx="372073" cy="355243"/>
          </a:xfrm>
        </p:grpSpPr>
        <p:sp>
          <p:nvSpPr>
            <p:cNvPr id="1566" name="Google Shape;1566;p45">
              <a:extLst>
                <a:ext uri="{FF2B5EF4-FFF2-40B4-BE49-F238E27FC236}">
                  <a16:creationId xmlns:a16="http://schemas.microsoft.com/office/drawing/2014/main" id="{AFA913DD-DBAA-4508-1ED3-C76A133996D6}"/>
                </a:ext>
              </a:extLst>
            </p:cNvPr>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a:extLst>
                <a:ext uri="{FF2B5EF4-FFF2-40B4-BE49-F238E27FC236}">
                  <a16:creationId xmlns:a16="http://schemas.microsoft.com/office/drawing/2014/main" id="{9E15E60E-707F-6AC2-D7EA-FA3EC670F1F9}"/>
                </a:ext>
              </a:extLst>
            </p:cNvPr>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a:extLst>
                <a:ext uri="{FF2B5EF4-FFF2-40B4-BE49-F238E27FC236}">
                  <a16:creationId xmlns:a16="http://schemas.microsoft.com/office/drawing/2014/main" id="{3CDDE391-298F-1348-7236-3D84F6514902}"/>
                </a:ext>
              </a:extLst>
            </p:cNvPr>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a:extLst>
                <a:ext uri="{FF2B5EF4-FFF2-40B4-BE49-F238E27FC236}">
                  <a16:creationId xmlns:a16="http://schemas.microsoft.com/office/drawing/2014/main" id="{FE2B8969-ECD9-00A1-0D81-86F3144D69AF}"/>
                </a:ext>
              </a:extLst>
            </p:cNvPr>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a:extLst>
                <a:ext uri="{FF2B5EF4-FFF2-40B4-BE49-F238E27FC236}">
                  <a16:creationId xmlns:a16="http://schemas.microsoft.com/office/drawing/2014/main" id="{70ADDE63-2B38-4067-580D-9F65279BA6DA}"/>
                </a:ext>
              </a:extLst>
            </p:cNvPr>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a:extLst>
                <a:ext uri="{FF2B5EF4-FFF2-40B4-BE49-F238E27FC236}">
                  <a16:creationId xmlns:a16="http://schemas.microsoft.com/office/drawing/2014/main" id="{EB54C165-7307-B535-F97D-97D277CC9762}"/>
                </a:ext>
              </a:extLst>
            </p:cNvPr>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5">
            <a:extLst>
              <a:ext uri="{FF2B5EF4-FFF2-40B4-BE49-F238E27FC236}">
                <a16:creationId xmlns:a16="http://schemas.microsoft.com/office/drawing/2014/main" id="{74493009-1A08-3F71-ED2B-CD4B365826BC}"/>
              </a:ext>
            </a:extLst>
          </p:cNvPr>
          <p:cNvSpPr txBox="1"/>
          <p:nvPr/>
        </p:nvSpPr>
        <p:spPr>
          <a:xfrm>
            <a:off x="3851222"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a:extLst>
              <a:ext uri="{FF2B5EF4-FFF2-40B4-BE49-F238E27FC236}">
                <a16:creationId xmlns:a16="http://schemas.microsoft.com/office/drawing/2014/main" id="{B346814C-6900-1C6E-4B39-FF8CF23E6CFA}"/>
              </a:ext>
            </a:extLst>
          </p:cNvPr>
          <p:cNvSpPr txBox="1"/>
          <p:nvPr/>
        </p:nvSpPr>
        <p:spPr>
          <a:xfrm>
            <a:off x="6399967"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a:extLst>
              <a:ext uri="{FF2B5EF4-FFF2-40B4-BE49-F238E27FC236}">
                <a16:creationId xmlns:a16="http://schemas.microsoft.com/office/drawing/2014/main" id="{50BF1EFE-CCE2-A04A-3E76-853797038149}"/>
              </a:ext>
            </a:extLst>
          </p:cNvPr>
          <p:cNvGrpSpPr/>
          <p:nvPr/>
        </p:nvGrpSpPr>
        <p:grpSpPr>
          <a:xfrm>
            <a:off x="6008874" y="3673007"/>
            <a:ext cx="248186" cy="347488"/>
            <a:chOff x="1273600" y="3144712"/>
            <a:chExt cx="423814" cy="602023"/>
          </a:xfrm>
        </p:grpSpPr>
        <p:sp>
          <p:nvSpPr>
            <p:cNvPr id="1575" name="Google Shape;1575;p45">
              <a:extLst>
                <a:ext uri="{FF2B5EF4-FFF2-40B4-BE49-F238E27FC236}">
                  <a16:creationId xmlns:a16="http://schemas.microsoft.com/office/drawing/2014/main" id="{722050D7-6BE5-706C-A081-A3BF370E2FC9}"/>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a:extLst>
                <a:ext uri="{FF2B5EF4-FFF2-40B4-BE49-F238E27FC236}">
                  <a16:creationId xmlns:a16="http://schemas.microsoft.com/office/drawing/2014/main" id="{98BC35B5-4436-AACA-E007-AA9B53975B01}"/>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a:extLst>
                <a:ext uri="{FF2B5EF4-FFF2-40B4-BE49-F238E27FC236}">
                  <a16:creationId xmlns:a16="http://schemas.microsoft.com/office/drawing/2014/main" id="{54F86CDE-A59A-FA01-2989-65E4CF943B1C}"/>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a:extLst>
              <a:ext uri="{FF2B5EF4-FFF2-40B4-BE49-F238E27FC236}">
                <a16:creationId xmlns:a16="http://schemas.microsoft.com/office/drawing/2014/main" id="{2F178E49-A3D9-4588-570F-773F1E186455}"/>
              </a:ext>
            </a:extLst>
          </p:cNvPr>
          <p:cNvGrpSpPr/>
          <p:nvPr/>
        </p:nvGrpSpPr>
        <p:grpSpPr>
          <a:xfrm>
            <a:off x="3365711" y="3686734"/>
            <a:ext cx="437370" cy="320035"/>
            <a:chOff x="3963285" y="3226337"/>
            <a:chExt cx="602023" cy="439668"/>
          </a:xfrm>
        </p:grpSpPr>
        <p:sp>
          <p:nvSpPr>
            <p:cNvPr id="1579" name="Google Shape;1579;p45">
              <a:extLst>
                <a:ext uri="{FF2B5EF4-FFF2-40B4-BE49-F238E27FC236}">
                  <a16:creationId xmlns:a16="http://schemas.microsoft.com/office/drawing/2014/main" id="{04AD8058-1C78-4214-59A7-89B84B655DD5}"/>
                </a:ext>
              </a:extLst>
            </p:cNvPr>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a:extLst>
                <a:ext uri="{FF2B5EF4-FFF2-40B4-BE49-F238E27FC236}">
                  <a16:creationId xmlns:a16="http://schemas.microsoft.com/office/drawing/2014/main" id="{66B1E9AF-9756-7B2B-C648-D78F19B214DE}"/>
                </a:ext>
              </a:extLst>
            </p:cNvPr>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a:extLst>
                <a:ext uri="{FF2B5EF4-FFF2-40B4-BE49-F238E27FC236}">
                  <a16:creationId xmlns:a16="http://schemas.microsoft.com/office/drawing/2014/main" id="{2979F301-A937-3F2D-226D-8A260316AEAD}"/>
                </a:ext>
              </a:extLst>
            </p:cNvPr>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a:extLst>
                <a:ext uri="{FF2B5EF4-FFF2-40B4-BE49-F238E27FC236}">
                  <a16:creationId xmlns:a16="http://schemas.microsoft.com/office/drawing/2014/main" id="{07A950E1-D1AE-26D0-1879-65BA7A96B7BD}"/>
                </a:ext>
              </a:extLst>
            </p:cNvPr>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a:extLst>
              <a:ext uri="{FF2B5EF4-FFF2-40B4-BE49-F238E27FC236}">
                <a16:creationId xmlns:a16="http://schemas.microsoft.com/office/drawing/2014/main" id="{5D7A942D-1DE6-F26C-C1C8-18E36FFF77F0}"/>
              </a:ext>
            </a:extLst>
          </p:cNvPr>
          <p:cNvGrpSpPr/>
          <p:nvPr/>
        </p:nvGrpSpPr>
        <p:grpSpPr>
          <a:xfrm>
            <a:off x="1003700" y="2099400"/>
            <a:ext cx="76825" cy="76800"/>
            <a:chOff x="3104875" y="1099400"/>
            <a:chExt cx="76825" cy="76800"/>
          </a:xfrm>
        </p:grpSpPr>
        <p:sp>
          <p:nvSpPr>
            <p:cNvPr id="1584" name="Google Shape;1584;p45">
              <a:extLst>
                <a:ext uri="{FF2B5EF4-FFF2-40B4-BE49-F238E27FC236}">
                  <a16:creationId xmlns:a16="http://schemas.microsoft.com/office/drawing/2014/main" id="{1A115AFA-656A-2616-C2A9-591876F18E3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a:extLst>
                <a:ext uri="{FF2B5EF4-FFF2-40B4-BE49-F238E27FC236}">
                  <a16:creationId xmlns:a16="http://schemas.microsoft.com/office/drawing/2014/main" id="{057A9524-7494-8954-9BF7-407E163D94A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a:extLst>
              <a:ext uri="{FF2B5EF4-FFF2-40B4-BE49-F238E27FC236}">
                <a16:creationId xmlns:a16="http://schemas.microsoft.com/office/drawing/2014/main" id="{A91C9620-91FF-DD4A-B9A5-2AE7AEFFF6A9}"/>
              </a:ext>
            </a:extLst>
          </p:cNvPr>
          <p:cNvGrpSpPr/>
          <p:nvPr/>
        </p:nvGrpSpPr>
        <p:grpSpPr>
          <a:xfrm>
            <a:off x="8086050" y="2917325"/>
            <a:ext cx="76825" cy="76800"/>
            <a:chOff x="3104875" y="1099400"/>
            <a:chExt cx="76825" cy="76800"/>
          </a:xfrm>
        </p:grpSpPr>
        <p:sp>
          <p:nvSpPr>
            <p:cNvPr id="1587" name="Google Shape;1587;p45">
              <a:extLst>
                <a:ext uri="{FF2B5EF4-FFF2-40B4-BE49-F238E27FC236}">
                  <a16:creationId xmlns:a16="http://schemas.microsoft.com/office/drawing/2014/main" id="{3A4E69CC-2786-844D-A784-77F84B723C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a:extLst>
                <a:ext uri="{FF2B5EF4-FFF2-40B4-BE49-F238E27FC236}">
                  <a16:creationId xmlns:a16="http://schemas.microsoft.com/office/drawing/2014/main" id="{DBA4D33A-AA45-E346-7858-B12A979849A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45">
            <a:extLst>
              <a:ext uri="{FF2B5EF4-FFF2-40B4-BE49-F238E27FC236}">
                <a16:creationId xmlns:a16="http://schemas.microsoft.com/office/drawing/2014/main" id="{7DFB0AC2-19CD-0A93-10E4-7E24AAC73ED8}"/>
              </a:ext>
            </a:extLst>
          </p:cNvPr>
          <p:cNvGrpSpPr/>
          <p:nvPr/>
        </p:nvGrpSpPr>
        <p:grpSpPr>
          <a:xfrm>
            <a:off x="6180225" y="982400"/>
            <a:ext cx="76825" cy="76800"/>
            <a:chOff x="3104875" y="1099400"/>
            <a:chExt cx="76825" cy="76800"/>
          </a:xfrm>
        </p:grpSpPr>
        <p:sp>
          <p:nvSpPr>
            <p:cNvPr id="1590" name="Google Shape;1590;p45">
              <a:extLst>
                <a:ext uri="{FF2B5EF4-FFF2-40B4-BE49-F238E27FC236}">
                  <a16:creationId xmlns:a16="http://schemas.microsoft.com/office/drawing/2014/main" id="{698830AD-C397-30C4-3A69-FA6C58D71FE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a:extLst>
                <a:ext uri="{FF2B5EF4-FFF2-40B4-BE49-F238E27FC236}">
                  <a16:creationId xmlns:a16="http://schemas.microsoft.com/office/drawing/2014/main" id="{0F30703D-A1A6-D830-0361-1D211FD66B5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a:extLst>
              <a:ext uri="{FF2B5EF4-FFF2-40B4-BE49-F238E27FC236}">
                <a16:creationId xmlns:a16="http://schemas.microsoft.com/office/drawing/2014/main" id="{9975E6C1-A422-56C1-BD01-53A548E0DA8B}"/>
              </a:ext>
            </a:extLst>
          </p:cNvPr>
          <p:cNvPicPr preferRelativeResize="0"/>
          <p:nvPr/>
        </p:nvPicPr>
        <p:blipFill rotWithShape="1">
          <a:blip r:embed="rId4">
            <a:alphaModFix/>
          </a:blip>
          <a:srcRect l="22009" r="18455"/>
          <a:stretch/>
        </p:blipFill>
        <p:spPr>
          <a:xfrm rot="-3282827">
            <a:off x="963587" y="779688"/>
            <a:ext cx="652202" cy="616225"/>
          </a:xfrm>
          <a:prstGeom prst="rect">
            <a:avLst/>
          </a:prstGeom>
          <a:noFill/>
          <a:ln>
            <a:noFill/>
          </a:ln>
        </p:spPr>
      </p:pic>
      <p:pic>
        <p:nvPicPr>
          <p:cNvPr id="1593" name="Google Shape;1593;p45">
            <a:extLst>
              <a:ext uri="{FF2B5EF4-FFF2-40B4-BE49-F238E27FC236}">
                <a16:creationId xmlns:a16="http://schemas.microsoft.com/office/drawing/2014/main" id="{5B6FB422-35F4-A140-5856-E9AAEF77D7D2}"/>
              </a:ext>
            </a:extLst>
          </p:cNvPr>
          <p:cNvPicPr preferRelativeResize="0"/>
          <p:nvPr/>
        </p:nvPicPr>
        <p:blipFill rotWithShape="1">
          <a:blip r:embed="rId5">
            <a:alphaModFix/>
          </a:blip>
          <a:srcRect l="24331" t="5721" r="23342" b="4591"/>
          <a:stretch/>
        </p:blipFill>
        <p:spPr>
          <a:xfrm rot="2268302">
            <a:off x="6849112" y="209824"/>
            <a:ext cx="1857374" cy="1790699"/>
          </a:xfrm>
          <a:prstGeom prst="rect">
            <a:avLst/>
          </a:prstGeom>
          <a:noFill/>
          <a:ln>
            <a:noFill/>
          </a:ln>
        </p:spPr>
      </p:pic>
      <p:pic>
        <p:nvPicPr>
          <p:cNvPr id="1594" name="Google Shape;1594;p45" title="Gráfico">
            <a:hlinkClick r:id="rId6"/>
            <a:extLst>
              <a:ext uri="{FF2B5EF4-FFF2-40B4-BE49-F238E27FC236}">
                <a16:creationId xmlns:a16="http://schemas.microsoft.com/office/drawing/2014/main" id="{AEA415AB-DD49-A1C0-340A-8814E95AFE0D}"/>
              </a:ext>
            </a:extLst>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extLst>
      <p:ext uri="{BB962C8B-B14F-4D97-AF65-F5344CB8AC3E}">
        <p14:creationId xmlns:p14="http://schemas.microsoft.com/office/powerpoint/2010/main" val="3958771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5,000,000</a:t>
            </a:r>
            <a:endParaRPr/>
          </a:p>
        </p:txBody>
      </p:sp>
      <p:sp>
        <p:nvSpPr>
          <p:cNvPr id="1604" name="Google Shape;1604;p46"/>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17">
          <a:extLst>
            <a:ext uri="{FF2B5EF4-FFF2-40B4-BE49-F238E27FC236}">
              <a16:creationId xmlns:a16="http://schemas.microsoft.com/office/drawing/2014/main" id="{F3E456DD-17AC-A53E-F62E-D2F44B1E0282}"/>
            </a:ext>
          </a:extLst>
        </p:cNvPr>
        <p:cNvGrpSpPr/>
        <p:nvPr/>
      </p:nvGrpSpPr>
      <p:grpSpPr>
        <a:xfrm>
          <a:off x="0" y="0"/>
          <a:ext cx="0" cy="0"/>
          <a:chOff x="0" y="0"/>
          <a:chExt cx="0" cy="0"/>
        </a:xfrm>
      </p:grpSpPr>
      <p:sp>
        <p:nvSpPr>
          <p:cNvPr id="1618" name="Google Shape;1618;p47">
            <a:extLst>
              <a:ext uri="{FF2B5EF4-FFF2-40B4-BE49-F238E27FC236}">
                <a16:creationId xmlns:a16="http://schemas.microsoft.com/office/drawing/2014/main" id="{9BACD9E0-CA0E-404A-9109-C6A3F98E9639}"/>
              </a:ext>
            </a:extLst>
          </p:cNvPr>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19" name="Google Shape;1619;p47">
            <a:extLst>
              <a:ext uri="{FF2B5EF4-FFF2-40B4-BE49-F238E27FC236}">
                <a16:creationId xmlns:a16="http://schemas.microsoft.com/office/drawing/2014/main" id="{69797814-B2AA-A5CA-2DC2-47B28B63EC00}"/>
              </a:ext>
            </a:extLst>
          </p:cNvPr>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620" name="Google Shape;1620;p47">
            <a:extLst>
              <a:ext uri="{FF2B5EF4-FFF2-40B4-BE49-F238E27FC236}">
                <a16:creationId xmlns:a16="http://schemas.microsoft.com/office/drawing/2014/main" id="{70AE830B-F11F-BDB1-F03C-A69C016E0245}"/>
              </a:ext>
            </a:extLst>
          </p:cNvPr>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1" name="Google Shape;1621;p47">
            <a:extLst>
              <a:ext uri="{FF2B5EF4-FFF2-40B4-BE49-F238E27FC236}">
                <a16:creationId xmlns:a16="http://schemas.microsoft.com/office/drawing/2014/main" id="{2FF5EAFE-1798-1C2B-AAF9-66A8B05A3721}"/>
              </a:ext>
            </a:extLst>
          </p:cNvPr>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622" name="Google Shape;1622;p47">
            <a:extLst>
              <a:ext uri="{FF2B5EF4-FFF2-40B4-BE49-F238E27FC236}">
                <a16:creationId xmlns:a16="http://schemas.microsoft.com/office/drawing/2014/main" id="{74D3D162-0DA9-B223-6A3D-B28AB910E3DB}"/>
              </a:ext>
            </a:extLst>
          </p:cNvPr>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3" name="Google Shape;1623;p47">
            <a:extLst>
              <a:ext uri="{FF2B5EF4-FFF2-40B4-BE49-F238E27FC236}">
                <a16:creationId xmlns:a16="http://schemas.microsoft.com/office/drawing/2014/main" id="{3893F590-95E6-4CD5-1A0A-51FF2BE1AED9}"/>
              </a:ext>
            </a:extLst>
          </p:cNvPr>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1624" name="Google Shape;1624;p47">
            <a:extLst>
              <a:ext uri="{FF2B5EF4-FFF2-40B4-BE49-F238E27FC236}">
                <a16:creationId xmlns:a16="http://schemas.microsoft.com/office/drawing/2014/main" id="{7C21FECA-CB0C-BB2D-BDED-B42A66E59D91}"/>
              </a:ext>
            </a:extLst>
          </p:cNvPr>
          <p:cNvGrpSpPr/>
          <p:nvPr/>
        </p:nvGrpSpPr>
        <p:grpSpPr>
          <a:xfrm>
            <a:off x="1370750" y="2466425"/>
            <a:ext cx="76825" cy="76800"/>
            <a:chOff x="3104875" y="1099400"/>
            <a:chExt cx="76825" cy="76800"/>
          </a:xfrm>
        </p:grpSpPr>
        <p:sp>
          <p:nvSpPr>
            <p:cNvPr id="1625" name="Google Shape;1625;p47">
              <a:extLst>
                <a:ext uri="{FF2B5EF4-FFF2-40B4-BE49-F238E27FC236}">
                  <a16:creationId xmlns:a16="http://schemas.microsoft.com/office/drawing/2014/main" id="{7C6408F3-1C7D-5542-9773-01D27BCB7CF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D00977EE-9FEC-6EA4-A7DE-BDB103D14C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037F7676-0AA7-B87D-49CA-00CA120D6146}"/>
              </a:ext>
            </a:extLst>
          </p:cNvPr>
          <p:cNvGrpSpPr/>
          <p:nvPr/>
        </p:nvGrpSpPr>
        <p:grpSpPr>
          <a:xfrm>
            <a:off x="6199150" y="861750"/>
            <a:ext cx="76825" cy="76800"/>
            <a:chOff x="3104875" y="1099400"/>
            <a:chExt cx="76825" cy="76800"/>
          </a:xfrm>
        </p:grpSpPr>
        <p:sp>
          <p:nvSpPr>
            <p:cNvPr id="1628" name="Google Shape;1628;p47">
              <a:extLst>
                <a:ext uri="{FF2B5EF4-FFF2-40B4-BE49-F238E27FC236}">
                  <a16:creationId xmlns:a16="http://schemas.microsoft.com/office/drawing/2014/main" id="{AD3791B9-2303-E269-25A3-21441282065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85935440-15EA-CA3C-4C18-256259ED454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a:extLst>
              <a:ext uri="{FF2B5EF4-FFF2-40B4-BE49-F238E27FC236}">
                <a16:creationId xmlns:a16="http://schemas.microsoft.com/office/drawing/2014/main" id="{1812F7D6-E81A-ECAF-A37E-DA3F75DF8464}"/>
              </a:ext>
            </a:extLst>
          </p:cNvPr>
          <p:cNvGrpSpPr/>
          <p:nvPr/>
        </p:nvGrpSpPr>
        <p:grpSpPr>
          <a:xfrm>
            <a:off x="7823013" y="3685825"/>
            <a:ext cx="76825" cy="76800"/>
            <a:chOff x="3104875" y="1099400"/>
            <a:chExt cx="76825" cy="76800"/>
          </a:xfrm>
        </p:grpSpPr>
        <p:sp>
          <p:nvSpPr>
            <p:cNvPr id="1631" name="Google Shape;1631;p47">
              <a:extLst>
                <a:ext uri="{FF2B5EF4-FFF2-40B4-BE49-F238E27FC236}">
                  <a16:creationId xmlns:a16="http://schemas.microsoft.com/office/drawing/2014/main" id="{EBC27AF2-DDB4-102B-40D6-5BACC11E64C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a:extLst>
                <a:ext uri="{FF2B5EF4-FFF2-40B4-BE49-F238E27FC236}">
                  <a16:creationId xmlns:a16="http://schemas.microsoft.com/office/drawing/2014/main" id="{C64C58BB-1AF1-C98E-71EE-2D5CCCEC668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a:extLst>
              <a:ext uri="{FF2B5EF4-FFF2-40B4-BE49-F238E27FC236}">
                <a16:creationId xmlns:a16="http://schemas.microsoft.com/office/drawing/2014/main" id="{B115D062-3519-B604-3361-EFA327556CA9}"/>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a:extLst>
              <a:ext uri="{FF2B5EF4-FFF2-40B4-BE49-F238E27FC236}">
                <a16:creationId xmlns:a16="http://schemas.microsoft.com/office/drawing/2014/main" id="{2FA1122A-3E3F-2B65-8F06-F888022D89A0}"/>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a:extLst>
              <a:ext uri="{FF2B5EF4-FFF2-40B4-BE49-F238E27FC236}">
                <a16:creationId xmlns:a16="http://schemas.microsoft.com/office/drawing/2014/main" id="{CDCE8B47-E47E-934B-C4E6-EAA4F67E683E}"/>
              </a:ext>
            </a:extLst>
          </p:cNvPr>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a:extLst>
              <a:ext uri="{FF2B5EF4-FFF2-40B4-BE49-F238E27FC236}">
                <a16:creationId xmlns:a16="http://schemas.microsoft.com/office/drawing/2014/main" id="{2023E022-EBEF-1563-31D1-B0D818452323}"/>
              </a:ext>
            </a:extLst>
          </p:cNvPr>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extLst>
      <p:ext uri="{BB962C8B-B14F-4D97-AF65-F5344CB8AC3E}">
        <p14:creationId xmlns:p14="http://schemas.microsoft.com/office/powerpoint/2010/main" val="3786955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2" name="Google Shape;1642;p48"/>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THE CONCEPT</a:t>
            </a:r>
            <a:endParaRPr/>
          </a:p>
        </p:txBody>
      </p:sp>
      <p:sp>
        <p:nvSpPr>
          <p:cNvPr id="1643" name="Google Shape;1643;p48"/>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a:picLocks noGrp="1"/>
          </p:cNvPicPr>
          <p:nvPr>
            <p:ph type="pic" idx="2"/>
          </p:nvPr>
        </p:nvPicPr>
        <p:blipFill rotWithShape="1">
          <a:blip r:embed="rId4">
            <a:alphaModFix/>
          </a:blip>
          <a:srcRect t="6120" b="24646"/>
          <a:stretch/>
        </p:blipFill>
        <p:spPr>
          <a:xfrm>
            <a:off x="4627875" y="778125"/>
            <a:ext cx="3627900" cy="3762900"/>
          </a:xfrm>
          <a:prstGeom prst="roundRect">
            <a:avLst>
              <a:gd name="adj" fmla="val 16667"/>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4" name="Google Shape;1654;p48"/>
          <p:cNvPicPr preferRelativeResize="0"/>
          <p:nvPr/>
        </p:nvPicPr>
        <p:blipFill rotWithShape="1">
          <a:blip r:embed="rId5">
            <a:alphaModFix/>
          </a:blip>
          <a:srcRect l="22009" r="18455"/>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l="18647" t="7960" r="8852" b="8336"/>
          <a:stretch/>
        </p:blipFill>
        <p:spPr>
          <a:xfrm rot="-1406513">
            <a:off x="4275685" y="3880450"/>
            <a:ext cx="1175233" cy="7632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659"/>
        <p:cNvGrpSpPr/>
        <p:nvPr/>
      </p:nvGrpSpPr>
      <p:grpSpPr>
        <a:xfrm>
          <a:off x="0" y="0"/>
          <a:ext cx="0" cy="0"/>
          <a:chOff x="0" y="0"/>
          <a:chExt cx="0" cy="0"/>
        </a:xfrm>
      </p:grpSpPr>
      <p:pic>
        <p:nvPicPr>
          <p:cNvPr id="1660" name="Google Shape;1660;p49"/>
          <p:cNvPicPr preferRelativeResize="0">
            <a:picLocks noGrp="1"/>
          </p:cNvPicPr>
          <p:nvPr>
            <p:ph type="pic" idx="2"/>
          </p:nvPr>
        </p:nvPicPr>
        <p:blipFill rotWithShape="1">
          <a:blip r:embed="rId4">
            <a:alphaModFix/>
          </a:blip>
          <a:srcRect t="7470" r="5222" b="12541"/>
          <a:stretch/>
        </p:blipFill>
        <p:spPr>
          <a:xfrm>
            <a:off x="0" y="0"/>
            <a:ext cx="9144003" cy="5143501"/>
          </a:xfrm>
          <a:prstGeom prst="rect">
            <a:avLst/>
          </a:prstGeom>
        </p:spPr>
      </p:pic>
      <p:sp>
        <p:nvSpPr>
          <p:cNvPr id="1661" name="Google Shape;1661;p49"/>
          <p:cNvSpPr txBox="1">
            <a:spLocks noGrp="1"/>
          </p:cNvSpPr>
          <p:nvPr>
            <p:ph type="title"/>
          </p:nvPr>
        </p:nvSpPr>
        <p:spPr>
          <a:xfrm>
            <a:off x="713225" y="3502900"/>
            <a:ext cx="5202300" cy="10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1" name="Google Shape;1671;p49"/>
          <p:cNvPicPr preferRelativeResize="0"/>
          <p:nvPr/>
        </p:nvPicPr>
        <p:blipFill rotWithShape="1">
          <a:blip r:embed="rId5">
            <a:alphaModFix/>
          </a:blip>
          <a:srcRect l="25537" t="7152" r="23467" b="5838"/>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l="15236" r="10474"/>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l="22009" r="18455"/>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4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91">
          <a:extLst>
            <a:ext uri="{FF2B5EF4-FFF2-40B4-BE49-F238E27FC236}">
              <a16:creationId xmlns:a16="http://schemas.microsoft.com/office/drawing/2014/main" id="{7E7FAFF4-DD9C-697C-6A51-EB6A43A88B9D}"/>
            </a:ext>
          </a:extLst>
        </p:cNvPr>
        <p:cNvGrpSpPr/>
        <p:nvPr/>
      </p:nvGrpSpPr>
      <p:grpSpPr>
        <a:xfrm>
          <a:off x="0" y="0"/>
          <a:ext cx="0" cy="0"/>
          <a:chOff x="0" y="0"/>
          <a:chExt cx="0" cy="0"/>
        </a:xfrm>
      </p:grpSpPr>
      <p:sp>
        <p:nvSpPr>
          <p:cNvPr id="1692" name="Google Shape;1692;p50">
            <a:extLst>
              <a:ext uri="{FF2B5EF4-FFF2-40B4-BE49-F238E27FC236}">
                <a16:creationId xmlns:a16="http://schemas.microsoft.com/office/drawing/2014/main" id="{8A1E70D9-3765-8669-BC8C-8D45673A2581}"/>
              </a:ext>
            </a:extLst>
          </p:cNvPr>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693" name="Google Shape;1693;p50">
            <a:extLst>
              <a:ext uri="{FF2B5EF4-FFF2-40B4-BE49-F238E27FC236}">
                <a16:creationId xmlns:a16="http://schemas.microsoft.com/office/drawing/2014/main" id="{B2508289-5AFA-2390-62B5-D9FB4C7BFB54}"/>
              </a:ext>
            </a:extLst>
          </p:cNvPr>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MANPOWER</a:t>
            </a:r>
            <a:endParaRPr/>
          </a:p>
        </p:txBody>
      </p:sp>
      <p:sp>
        <p:nvSpPr>
          <p:cNvPr id="1694" name="Google Shape;1694;p50">
            <a:extLst>
              <a:ext uri="{FF2B5EF4-FFF2-40B4-BE49-F238E27FC236}">
                <a16:creationId xmlns:a16="http://schemas.microsoft.com/office/drawing/2014/main" id="{FFE584F4-71AD-3FF1-E749-5F8B5F48AB20}"/>
              </a:ext>
            </a:extLst>
          </p:cNvPr>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695" name="Google Shape;1695;p50">
            <a:extLst>
              <a:ext uri="{FF2B5EF4-FFF2-40B4-BE49-F238E27FC236}">
                <a16:creationId xmlns:a16="http://schemas.microsoft.com/office/drawing/2014/main" id="{07222AF3-B51E-984B-B673-389ED24537F0}"/>
              </a:ext>
            </a:extLst>
          </p:cNvPr>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1696" name="Google Shape;1696;p50">
            <a:extLst>
              <a:ext uri="{FF2B5EF4-FFF2-40B4-BE49-F238E27FC236}">
                <a16:creationId xmlns:a16="http://schemas.microsoft.com/office/drawing/2014/main" id="{63A31027-4B83-91B2-2435-D792DE93605D}"/>
              </a:ext>
            </a:extLst>
          </p:cNvPr>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697" name="Google Shape;1697;p50">
            <a:extLst>
              <a:ext uri="{FF2B5EF4-FFF2-40B4-BE49-F238E27FC236}">
                <a16:creationId xmlns:a16="http://schemas.microsoft.com/office/drawing/2014/main" id="{8A6A1886-4504-926E-E9E8-1523F3C3BBF4}"/>
              </a:ext>
            </a:extLst>
          </p:cNvPr>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a:t>
            </a:r>
            <a:endParaRPr/>
          </a:p>
        </p:txBody>
      </p:sp>
      <p:sp>
        <p:nvSpPr>
          <p:cNvPr id="1698" name="Google Shape;1698;p50">
            <a:extLst>
              <a:ext uri="{FF2B5EF4-FFF2-40B4-BE49-F238E27FC236}">
                <a16:creationId xmlns:a16="http://schemas.microsoft.com/office/drawing/2014/main" id="{E50417C5-4EBC-54CF-4D30-193A0E4FADD5}"/>
              </a:ext>
            </a:extLst>
          </p:cNvPr>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sp>
        <p:nvSpPr>
          <p:cNvPr id="1699" name="Google Shape;1699;p50">
            <a:extLst>
              <a:ext uri="{FF2B5EF4-FFF2-40B4-BE49-F238E27FC236}">
                <a16:creationId xmlns:a16="http://schemas.microsoft.com/office/drawing/2014/main" id="{B591D3A9-EADB-4CF1-1662-56157346FFE2}"/>
              </a:ext>
            </a:extLst>
          </p:cNvPr>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a:extLst>
              <a:ext uri="{FF2B5EF4-FFF2-40B4-BE49-F238E27FC236}">
                <a16:creationId xmlns:a16="http://schemas.microsoft.com/office/drawing/2014/main" id="{3B93D54A-0763-6E1F-A953-E3AD427BB4F9}"/>
              </a:ext>
            </a:extLst>
          </p:cNvPr>
          <p:cNvSpPr/>
          <p:nvPr/>
        </p:nvSpPr>
        <p:spPr>
          <a:xfrm>
            <a:off x="1269875" y="2054624"/>
            <a:ext cx="1260300" cy="1260300"/>
          </a:xfrm>
          <a:prstGeom prst="blockArc">
            <a:avLst>
              <a:gd name="adj1" fmla="val 16157516"/>
              <a:gd name="adj2" fmla="val 5249837"/>
              <a:gd name="adj3" fmla="val 6886"/>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a:extLst>
              <a:ext uri="{FF2B5EF4-FFF2-40B4-BE49-F238E27FC236}">
                <a16:creationId xmlns:a16="http://schemas.microsoft.com/office/drawing/2014/main" id="{19CF4C1D-677E-3335-A879-47B5286A89DB}"/>
              </a:ext>
            </a:extLst>
          </p:cNvPr>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a:extLst>
              <a:ext uri="{FF2B5EF4-FFF2-40B4-BE49-F238E27FC236}">
                <a16:creationId xmlns:a16="http://schemas.microsoft.com/office/drawing/2014/main" id="{C8C1EE35-2BE1-425A-4ADA-A5AD2DF70A2E}"/>
              </a:ext>
            </a:extLst>
          </p:cNvPr>
          <p:cNvSpPr/>
          <p:nvPr/>
        </p:nvSpPr>
        <p:spPr>
          <a:xfrm>
            <a:off x="3938435" y="2054624"/>
            <a:ext cx="1260300" cy="1260300"/>
          </a:xfrm>
          <a:prstGeom prst="blockArc">
            <a:avLst>
              <a:gd name="adj1" fmla="val 16157516"/>
              <a:gd name="adj2" fmla="val 1481614"/>
              <a:gd name="adj3" fmla="val 7394"/>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a:extLst>
              <a:ext uri="{FF2B5EF4-FFF2-40B4-BE49-F238E27FC236}">
                <a16:creationId xmlns:a16="http://schemas.microsoft.com/office/drawing/2014/main" id="{829C4655-BA09-65ED-53F6-C68772C8405D}"/>
              </a:ext>
            </a:extLst>
          </p:cNvPr>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a:extLst>
              <a:ext uri="{FF2B5EF4-FFF2-40B4-BE49-F238E27FC236}">
                <a16:creationId xmlns:a16="http://schemas.microsoft.com/office/drawing/2014/main" id="{7209602B-FCC6-F98D-0A30-D5984320946D}"/>
              </a:ext>
            </a:extLst>
          </p:cNvPr>
          <p:cNvSpPr/>
          <p:nvPr/>
        </p:nvSpPr>
        <p:spPr>
          <a:xfrm>
            <a:off x="6606996" y="2054624"/>
            <a:ext cx="1260300" cy="1260300"/>
          </a:xfrm>
          <a:prstGeom prst="blockArc">
            <a:avLst>
              <a:gd name="adj1" fmla="val 16157516"/>
              <a:gd name="adj2" fmla="val 20391834"/>
              <a:gd name="adj3" fmla="val 806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a:extLst>
              <a:ext uri="{FF2B5EF4-FFF2-40B4-BE49-F238E27FC236}">
                <a16:creationId xmlns:a16="http://schemas.microsoft.com/office/drawing/2014/main" id="{4ADA29C6-EB1E-D9B1-1DD5-8412E5590923}"/>
              </a:ext>
            </a:extLst>
          </p:cNvPr>
          <p:cNvSpPr txBox="1">
            <a:spLocks noGrp="1"/>
          </p:cNvSpPr>
          <p:nvPr>
            <p:ph type="title"/>
          </p:nvPr>
        </p:nvSpPr>
        <p:spPr>
          <a:xfrm>
            <a:off x="1200575" y="2456174"/>
            <a:ext cx="13989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706" name="Google Shape;1706;p50">
            <a:extLst>
              <a:ext uri="{FF2B5EF4-FFF2-40B4-BE49-F238E27FC236}">
                <a16:creationId xmlns:a16="http://schemas.microsoft.com/office/drawing/2014/main" id="{0D1E4C5E-51E6-8E26-FBB4-EF96105D3791}"/>
              </a:ext>
            </a:extLst>
          </p:cNvPr>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1707" name="Google Shape;1707;p50">
            <a:extLst>
              <a:ext uri="{FF2B5EF4-FFF2-40B4-BE49-F238E27FC236}">
                <a16:creationId xmlns:a16="http://schemas.microsoft.com/office/drawing/2014/main" id="{441AFF9E-BD36-A7FF-D84A-D5407A6936E8}"/>
              </a:ext>
            </a:extLst>
          </p:cNvPr>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708" name="Google Shape;1708;p50">
            <a:extLst>
              <a:ext uri="{FF2B5EF4-FFF2-40B4-BE49-F238E27FC236}">
                <a16:creationId xmlns:a16="http://schemas.microsoft.com/office/drawing/2014/main" id="{E69E389E-39B2-1B6E-3DA2-878F81742841}"/>
              </a:ext>
            </a:extLst>
          </p:cNvPr>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a:extLst>
              <a:ext uri="{FF2B5EF4-FFF2-40B4-BE49-F238E27FC236}">
                <a16:creationId xmlns:a16="http://schemas.microsoft.com/office/drawing/2014/main" id="{F4EC20E7-AD8E-367F-D977-862B4859E71C}"/>
              </a:ext>
            </a:extLst>
          </p:cNvPr>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a:extLst>
              <a:ext uri="{FF2B5EF4-FFF2-40B4-BE49-F238E27FC236}">
                <a16:creationId xmlns:a16="http://schemas.microsoft.com/office/drawing/2014/main" id="{A5A7B5A6-1325-ACAC-04AD-E3B23A5A14BB}"/>
              </a:ext>
            </a:extLst>
          </p:cNvPr>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a:extLst>
              <a:ext uri="{FF2B5EF4-FFF2-40B4-BE49-F238E27FC236}">
                <a16:creationId xmlns:a16="http://schemas.microsoft.com/office/drawing/2014/main" id="{F2F7982A-544F-306E-AB9B-03D03C784A09}"/>
              </a:ext>
            </a:extLst>
          </p:cNvPr>
          <p:cNvGrpSpPr/>
          <p:nvPr/>
        </p:nvGrpSpPr>
        <p:grpSpPr>
          <a:xfrm>
            <a:off x="4408566" y="1471266"/>
            <a:ext cx="320039" cy="320041"/>
            <a:chOff x="1421638" y="4125629"/>
            <a:chExt cx="374709" cy="374010"/>
          </a:xfrm>
        </p:grpSpPr>
        <p:sp>
          <p:nvSpPr>
            <p:cNvPr id="1712" name="Google Shape;1712;p50">
              <a:extLst>
                <a:ext uri="{FF2B5EF4-FFF2-40B4-BE49-F238E27FC236}">
                  <a16:creationId xmlns:a16="http://schemas.microsoft.com/office/drawing/2014/main" id="{2A11FB48-F481-D4CB-033F-0507ECB93BEB}"/>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a:extLst>
                <a:ext uri="{FF2B5EF4-FFF2-40B4-BE49-F238E27FC236}">
                  <a16:creationId xmlns:a16="http://schemas.microsoft.com/office/drawing/2014/main" id="{C3A24FF8-B30A-DD92-EB6E-8B7F600309D1}"/>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a:extLst>
              <a:ext uri="{FF2B5EF4-FFF2-40B4-BE49-F238E27FC236}">
                <a16:creationId xmlns:a16="http://schemas.microsoft.com/office/drawing/2014/main" id="{CA6429A0-4B1B-4A76-1FC1-61180E4E98B8}"/>
              </a:ext>
            </a:extLst>
          </p:cNvPr>
          <p:cNvGrpSpPr/>
          <p:nvPr/>
        </p:nvGrpSpPr>
        <p:grpSpPr>
          <a:xfrm>
            <a:off x="7077129" y="1471256"/>
            <a:ext cx="320033" cy="320060"/>
            <a:chOff x="775325" y="4143525"/>
            <a:chExt cx="468776" cy="468884"/>
          </a:xfrm>
        </p:grpSpPr>
        <p:sp>
          <p:nvSpPr>
            <p:cNvPr id="1715" name="Google Shape;1715;p50">
              <a:extLst>
                <a:ext uri="{FF2B5EF4-FFF2-40B4-BE49-F238E27FC236}">
                  <a16:creationId xmlns:a16="http://schemas.microsoft.com/office/drawing/2014/main" id="{DA96C448-4D36-D1E2-2D07-7FC7A1259F43}"/>
                </a:ext>
              </a:extLst>
            </p:cNvPr>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a:extLst>
                <a:ext uri="{FF2B5EF4-FFF2-40B4-BE49-F238E27FC236}">
                  <a16:creationId xmlns:a16="http://schemas.microsoft.com/office/drawing/2014/main" id="{0F250A2F-9CCA-548C-1D83-91AEBF6F0850}"/>
                </a:ext>
              </a:extLst>
            </p:cNvPr>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a:extLst>
                <a:ext uri="{FF2B5EF4-FFF2-40B4-BE49-F238E27FC236}">
                  <a16:creationId xmlns:a16="http://schemas.microsoft.com/office/drawing/2014/main" id="{5A8A3BF3-7D65-7A65-E74C-7E7B0E957480}"/>
                </a:ext>
              </a:extLst>
            </p:cNvPr>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a:extLst>
                <a:ext uri="{FF2B5EF4-FFF2-40B4-BE49-F238E27FC236}">
                  <a16:creationId xmlns:a16="http://schemas.microsoft.com/office/drawing/2014/main" id="{1C8F6D71-FE34-9C5E-0790-BBDC53BFEA04}"/>
                </a:ext>
              </a:extLst>
            </p:cNvPr>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a:extLst>
              <a:ext uri="{FF2B5EF4-FFF2-40B4-BE49-F238E27FC236}">
                <a16:creationId xmlns:a16="http://schemas.microsoft.com/office/drawing/2014/main" id="{F804A764-FF2F-3756-84D0-9CF6E4DB29BA}"/>
              </a:ext>
            </a:extLst>
          </p:cNvPr>
          <p:cNvGrpSpPr/>
          <p:nvPr/>
        </p:nvGrpSpPr>
        <p:grpSpPr>
          <a:xfrm>
            <a:off x="1729351" y="1471278"/>
            <a:ext cx="341347" cy="320016"/>
            <a:chOff x="7474098" y="2308360"/>
            <a:chExt cx="602023" cy="562023"/>
          </a:xfrm>
        </p:grpSpPr>
        <p:sp>
          <p:nvSpPr>
            <p:cNvPr id="1720" name="Google Shape;1720;p50">
              <a:extLst>
                <a:ext uri="{FF2B5EF4-FFF2-40B4-BE49-F238E27FC236}">
                  <a16:creationId xmlns:a16="http://schemas.microsoft.com/office/drawing/2014/main" id="{3FAC101E-4B09-5411-EB45-E099CADC8E49}"/>
                </a:ext>
              </a:extLst>
            </p:cNvPr>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a:extLst>
                <a:ext uri="{FF2B5EF4-FFF2-40B4-BE49-F238E27FC236}">
                  <a16:creationId xmlns:a16="http://schemas.microsoft.com/office/drawing/2014/main" id="{EC833C5A-E416-911E-AB9B-A9511E5DC0AD}"/>
                </a:ext>
              </a:extLst>
            </p:cNvPr>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a:extLst>
                <a:ext uri="{FF2B5EF4-FFF2-40B4-BE49-F238E27FC236}">
                  <a16:creationId xmlns:a16="http://schemas.microsoft.com/office/drawing/2014/main" id="{C6A95775-BD4B-6301-94ED-436686252FF4}"/>
                </a:ext>
              </a:extLst>
            </p:cNvPr>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a:extLst>
                <a:ext uri="{FF2B5EF4-FFF2-40B4-BE49-F238E27FC236}">
                  <a16:creationId xmlns:a16="http://schemas.microsoft.com/office/drawing/2014/main" id="{C05EB52A-3E7F-A444-76AC-D08F0A30135C}"/>
                </a:ext>
              </a:extLst>
            </p:cNvPr>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a:extLst>
                <a:ext uri="{FF2B5EF4-FFF2-40B4-BE49-F238E27FC236}">
                  <a16:creationId xmlns:a16="http://schemas.microsoft.com/office/drawing/2014/main" id="{33165298-7EF9-857A-5320-1DDE42349758}"/>
                </a:ext>
              </a:extLst>
            </p:cNvPr>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a:extLst>
                <a:ext uri="{FF2B5EF4-FFF2-40B4-BE49-F238E27FC236}">
                  <a16:creationId xmlns:a16="http://schemas.microsoft.com/office/drawing/2014/main" id="{5F6F6494-AB31-C57E-7211-5DDFD056F72B}"/>
                </a:ext>
              </a:extLst>
            </p:cNvPr>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a:extLst>
                <a:ext uri="{FF2B5EF4-FFF2-40B4-BE49-F238E27FC236}">
                  <a16:creationId xmlns:a16="http://schemas.microsoft.com/office/drawing/2014/main" id="{E198C095-AFF0-42CC-AFB6-17996ADD5209}"/>
                </a:ext>
              </a:extLst>
            </p:cNvPr>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a:extLst>
                <a:ext uri="{FF2B5EF4-FFF2-40B4-BE49-F238E27FC236}">
                  <a16:creationId xmlns:a16="http://schemas.microsoft.com/office/drawing/2014/main" id="{3A47B032-3829-9B84-5F45-901C816ACFF3}"/>
                </a:ext>
              </a:extLst>
            </p:cNvPr>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a:extLst>
                <a:ext uri="{FF2B5EF4-FFF2-40B4-BE49-F238E27FC236}">
                  <a16:creationId xmlns:a16="http://schemas.microsoft.com/office/drawing/2014/main" id="{0290D5EC-7604-111A-6F02-4FEE32F99EFE}"/>
                </a:ext>
              </a:extLst>
            </p:cNvPr>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a:extLst>
                <a:ext uri="{FF2B5EF4-FFF2-40B4-BE49-F238E27FC236}">
                  <a16:creationId xmlns:a16="http://schemas.microsoft.com/office/drawing/2014/main" id="{1F448F4C-44C5-319D-DBC0-FEFC1DE92CF5}"/>
                </a:ext>
              </a:extLst>
            </p:cNvPr>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a:extLst>
              <a:ext uri="{FF2B5EF4-FFF2-40B4-BE49-F238E27FC236}">
                <a16:creationId xmlns:a16="http://schemas.microsoft.com/office/drawing/2014/main" id="{712B367F-7073-BFB8-25CA-46EF4663EE10}"/>
              </a:ext>
            </a:extLst>
          </p:cNvPr>
          <p:cNvGrpSpPr/>
          <p:nvPr/>
        </p:nvGrpSpPr>
        <p:grpSpPr>
          <a:xfrm>
            <a:off x="923900" y="1437125"/>
            <a:ext cx="76825" cy="76800"/>
            <a:chOff x="3104875" y="1099400"/>
            <a:chExt cx="76825" cy="76800"/>
          </a:xfrm>
        </p:grpSpPr>
        <p:sp>
          <p:nvSpPr>
            <p:cNvPr id="1731" name="Google Shape;1731;p50">
              <a:extLst>
                <a:ext uri="{FF2B5EF4-FFF2-40B4-BE49-F238E27FC236}">
                  <a16:creationId xmlns:a16="http://schemas.microsoft.com/office/drawing/2014/main" id="{E9178769-9695-A51F-B3D9-9DF647E62E1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a:extLst>
                <a:ext uri="{FF2B5EF4-FFF2-40B4-BE49-F238E27FC236}">
                  <a16:creationId xmlns:a16="http://schemas.microsoft.com/office/drawing/2014/main" id="{E2DF4160-F60D-4D98-7045-0DF9835AB19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a:extLst>
              <a:ext uri="{FF2B5EF4-FFF2-40B4-BE49-F238E27FC236}">
                <a16:creationId xmlns:a16="http://schemas.microsoft.com/office/drawing/2014/main" id="{FBB448B3-65BA-147C-3999-9977CDE169D2}"/>
              </a:ext>
            </a:extLst>
          </p:cNvPr>
          <p:cNvGrpSpPr/>
          <p:nvPr/>
        </p:nvGrpSpPr>
        <p:grpSpPr>
          <a:xfrm>
            <a:off x="5755375" y="3132149"/>
            <a:ext cx="76825" cy="76800"/>
            <a:chOff x="3104875" y="1099400"/>
            <a:chExt cx="76825" cy="76800"/>
          </a:xfrm>
        </p:grpSpPr>
        <p:sp>
          <p:nvSpPr>
            <p:cNvPr id="1734" name="Google Shape;1734;p50">
              <a:extLst>
                <a:ext uri="{FF2B5EF4-FFF2-40B4-BE49-F238E27FC236}">
                  <a16:creationId xmlns:a16="http://schemas.microsoft.com/office/drawing/2014/main" id="{43D0FFE3-7B53-B2D8-2069-B9BC5865221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a:extLst>
                <a:ext uri="{FF2B5EF4-FFF2-40B4-BE49-F238E27FC236}">
                  <a16:creationId xmlns:a16="http://schemas.microsoft.com/office/drawing/2014/main" id="{6F1C281C-AB68-90BE-B4FB-157057D98F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a:extLst>
              <a:ext uri="{FF2B5EF4-FFF2-40B4-BE49-F238E27FC236}">
                <a16:creationId xmlns:a16="http://schemas.microsoft.com/office/drawing/2014/main" id="{4E17F14B-3E7D-03F0-3633-736C36345293}"/>
              </a:ext>
            </a:extLst>
          </p:cNvPr>
          <p:cNvGrpSpPr/>
          <p:nvPr/>
        </p:nvGrpSpPr>
        <p:grpSpPr>
          <a:xfrm>
            <a:off x="7846000" y="1214600"/>
            <a:ext cx="76825" cy="76800"/>
            <a:chOff x="3104875" y="1099400"/>
            <a:chExt cx="76825" cy="76800"/>
          </a:xfrm>
        </p:grpSpPr>
        <p:sp>
          <p:nvSpPr>
            <p:cNvPr id="1737" name="Google Shape;1737;p50">
              <a:extLst>
                <a:ext uri="{FF2B5EF4-FFF2-40B4-BE49-F238E27FC236}">
                  <a16:creationId xmlns:a16="http://schemas.microsoft.com/office/drawing/2014/main" id="{A56B29DC-8D85-0658-8D18-4CA6844120F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a:extLst>
                <a:ext uri="{FF2B5EF4-FFF2-40B4-BE49-F238E27FC236}">
                  <a16:creationId xmlns:a16="http://schemas.microsoft.com/office/drawing/2014/main" id="{E9CA1ECE-0DFF-6B11-BC8E-96C49054261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a:extLst>
              <a:ext uri="{FF2B5EF4-FFF2-40B4-BE49-F238E27FC236}">
                <a16:creationId xmlns:a16="http://schemas.microsoft.com/office/drawing/2014/main" id="{2A0E0F22-D292-64A6-1F92-659A2BABE733}"/>
              </a:ext>
            </a:extLst>
          </p:cNvPr>
          <p:cNvPicPr preferRelativeResize="0"/>
          <p:nvPr/>
        </p:nvPicPr>
        <p:blipFill rotWithShape="1">
          <a:blip r:embed="rId3">
            <a:alphaModFix/>
          </a:blip>
          <a:srcRect l="22009" r="18455"/>
          <a:stretch/>
        </p:blipFill>
        <p:spPr>
          <a:xfrm rot="-3282827">
            <a:off x="503887" y="462313"/>
            <a:ext cx="652202" cy="616225"/>
          </a:xfrm>
          <a:prstGeom prst="rect">
            <a:avLst/>
          </a:prstGeom>
          <a:noFill/>
          <a:ln>
            <a:noFill/>
          </a:ln>
        </p:spPr>
      </p:pic>
      <p:pic>
        <p:nvPicPr>
          <p:cNvPr id="1740" name="Google Shape;1740;p50">
            <a:extLst>
              <a:ext uri="{FF2B5EF4-FFF2-40B4-BE49-F238E27FC236}">
                <a16:creationId xmlns:a16="http://schemas.microsoft.com/office/drawing/2014/main" id="{B5FAAED1-328D-785A-9FF6-54B7E372E640}"/>
              </a:ext>
            </a:extLst>
          </p:cNvPr>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extLst>
      <p:ext uri="{BB962C8B-B14F-4D97-AF65-F5344CB8AC3E}">
        <p14:creationId xmlns:p14="http://schemas.microsoft.com/office/powerpoint/2010/main" val="15881078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rot="5400000">
            <a:off x="3590824" y="25739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21" name="Google Shape;1821;p51"/>
          <p:cNvCxnSpPr>
            <a:stCxn id="1776" idx="2"/>
            <a:endCxn id="1747"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836"/>
        <p:cNvGrpSpPr/>
        <p:nvPr/>
      </p:nvGrpSpPr>
      <p:grpSpPr>
        <a:xfrm>
          <a:off x="0" y="0"/>
          <a:ext cx="0" cy="0"/>
          <a:chOff x="0" y="0"/>
          <a:chExt cx="0" cy="0"/>
        </a:xfrm>
      </p:grpSpPr>
      <p:sp>
        <p:nvSpPr>
          <p:cNvPr id="1837" name="Google Shape;1837;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2"/>
          <p:cNvSpPr txBox="1">
            <a:spLocks noGrp="1"/>
          </p:cNvSpPr>
          <p:nvPr>
            <p:ph type="title" idx="4294967295"/>
          </p:nvPr>
        </p:nvSpPr>
        <p:spPr>
          <a:xfrm>
            <a:off x="978125" y="376878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$30,000</a:t>
            </a:r>
            <a:endParaRPr sz="3000"/>
          </a:p>
        </p:txBody>
      </p:sp>
      <p:sp>
        <p:nvSpPr>
          <p:cNvPr id="1846" name="Google Shape;1846;p52"/>
          <p:cNvSpPr txBox="1">
            <a:spLocks noGrp="1"/>
          </p:cNvSpPr>
          <p:nvPr>
            <p:ph type="subTitle" idx="4294967295"/>
          </p:nvPr>
        </p:nvSpPr>
        <p:spPr>
          <a:xfrm>
            <a:off x="978125" y="422598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income for 20XX</a:t>
            </a:r>
            <a:endParaRPr/>
          </a:p>
        </p:txBody>
      </p:sp>
      <p:sp>
        <p:nvSpPr>
          <p:cNvPr id="1847" name="Google Shape;1847;p52"/>
          <p:cNvSpPr txBox="1">
            <a:spLocks noGrp="1"/>
          </p:cNvSpPr>
          <p:nvPr>
            <p:ph type="title" idx="4294967295"/>
          </p:nvPr>
        </p:nvSpPr>
        <p:spPr>
          <a:xfrm>
            <a:off x="978125" y="212713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a:t>
            </a:r>
            <a:endParaRPr sz="3000"/>
          </a:p>
        </p:txBody>
      </p:sp>
      <p:sp>
        <p:nvSpPr>
          <p:cNvPr id="1848" name="Google Shape;1848;p52"/>
          <p:cNvSpPr txBox="1">
            <a:spLocks noGrp="1"/>
          </p:cNvSpPr>
          <p:nvPr>
            <p:ph type="subTitle" idx="4294967295"/>
          </p:nvPr>
        </p:nvSpPr>
        <p:spPr>
          <a:xfrm>
            <a:off x="978125" y="258433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name="adj" fmla="val 25000"/>
              <a:gd name="vf" fmla="val 115470"/>
            </a:avLst>
          </a:prstGeom>
          <a:solidFill>
            <a:schemeClr val="accent1">
              <a:alpha val="39530"/>
            </a:scheme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5400000">
            <a:off x="1986875" y="1465879"/>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52"/>
          <p:cNvPicPr preferRelativeResize="0"/>
          <p:nvPr/>
        </p:nvPicPr>
        <p:blipFill rotWithShape="1">
          <a:blip r:embed="rId4">
            <a:alphaModFix/>
          </a:blip>
          <a:srcRect l="18647" t="7960" r="8852" b="8336"/>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l="22009" r="18455"/>
          <a:stretch/>
        </p:blipFill>
        <p:spPr>
          <a:xfrm rot="1913055">
            <a:off x="7914175" y="422487"/>
            <a:ext cx="652201" cy="6162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871"/>
        <p:cNvGrpSpPr/>
        <p:nvPr/>
      </p:nvGrpSpPr>
      <p:grpSpPr>
        <a:xfrm>
          <a:off x="0" y="0"/>
          <a:ext cx="0" cy="0"/>
          <a:chOff x="0" y="0"/>
          <a:chExt cx="0" cy="0"/>
        </a:xfrm>
      </p:grpSpPr>
      <p:sp>
        <p:nvSpPr>
          <p:cNvPr id="1872" name="Google Shape;1872;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AI IN A NUTSHELL</a:t>
            </a:r>
            <a:endParaRPr/>
          </a:p>
        </p:txBody>
      </p:sp>
      <p:sp>
        <p:nvSpPr>
          <p:cNvPr id="1873" name="Google Shape;1873;p53"/>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Font typeface="Montserrat"/>
              <a:buChar char="◆"/>
            </a:pPr>
            <a:r>
              <a:rPr lang="en"/>
              <a:t>They’re simple </a:t>
            </a:r>
            <a:endParaRPr/>
          </a:p>
          <a:p>
            <a:pPr marL="457200" lvl="0" indent="-317500" algn="l" rtl="0">
              <a:spcBef>
                <a:spcPts val="0"/>
              </a:spcBef>
              <a:spcAft>
                <a:spcPts val="0"/>
              </a:spcAft>
              <a:buSzPts val="1400"/>
              <a:buFont typeface="Montserrat"/>
              <a:buChar char="◆"/>
            </a:pPr>
            <a:r>
              <a:rPr lang="en"/>
              <a:t>You can organize your ideas clearly</a:t>
            </a:r>
            <a:endParaRPr/>
          </a:p>
          <a:p>
            <a:pPr marL="457200" lvl="0" indent="-317500" algn="l" rtl="0">
              <a:spcBef>
                <a:spcPts val="0"/>
              </a:spcBef>
              <a:spcAft>
                <a:spcPts val="0"/>
              </a:spcAft>
              <a:buSzPts val="1400"/>
              <a:buFont typeface="Montserrat"/>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3" name="Google Shape;1883;p53"/>
          <p:cNvPicPr preferRelativeResize="0"/>
          <p:nvPr/>
        </p:nvPicPr>
        <p:blipFill rotWithShape="1">
          <a:blip r:embed="rId3">
            <a:alphaModFix/>
          </a:blip>
          <a:srcRect l="24331" t="5721" r="23342" b="459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l="15236" r="10474"/>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l="22009" r="18455"/>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l="18647" t="7960" r="8852" b="8336"/>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title"/>
          </p:nvPr>
        </p:nvSpPr>
        <p:spPr>
          <a:xfrm>
            <a:off x="4169163" y="1249494"/>
            <a:ext cx="4729998"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l-PL" dirty="0"/>
              <a:t>General Information</a:t>
            </a:r>
            <a:endParaRPr dirty="0"/>
          </a:p>
        </p:txBody>
      </p:sp>
      <p:sp>
        <p:nvSpPr>
          <p:cNvPr id="1305" name="Google Shape;1305;p38"/>
          <p:cNvSpPr txBox="1">
            <a:spLocks noGrp="1"/>
          </p:cNvSpPr>
          <p:nvPr>
            <p:ph type="subTitle" idx="1"/>
          </p:nvPr>
        </p:nvSpPr>
        <p:spPr>
          <a:xfrm>
            <a:off x="4169163" y="1900036"/>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Our</a:t>
            </a:r>
            <a:r>
              <a:rPr lang="en-US" dirty="0"/>
              <a:t> task </a:t>
            </a:r>
            <a:r>
              <a:rPr lang="pl-PL" dirty="0" err="1"/>
              <a:t>wa</a:t>
            </a:r>
            <a:r>
              <a:rPr lang="en-US" dirty="0"/>
              <a:t>s to apply various ML algorithms to build a model explaining travel insurance claim outcomes based on the training sample and generate predictions for all observations from the test sample.</a:t>
            </a:r>
            <a:endParaRPr dirty="0"/>
          </a:p>
        </p:txBody>
      </p:sp>
      <p:pic>
        <p:nvPicPr>
          <p:cNvPr id="1306" name="Google Shape;1306;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 name="Google Shape;1899;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MOCKUP</a:t>
            </a:r>
            <a:endParaRPr/>
          </a:p>
        </p:txBody>
      </p:sp>
      <p:sp>
        <p:nvSpPr>
          <p:cNvPr id="1900" name="Google Shape;1900;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0" name="Google Shape;1910;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l="2723" r="2723"/>
          <a:stretch/>
        </p:blipFill>
        <p:spPr>
          <a:xfrm>
            <a:off x="1392583" y="1770149"/>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912" name="Google Shape;1912;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8" name="Google Shape;1918;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919" name="Google Shape;1919;p55"/>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9" name="Google Shape;1929;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l="25537" t="7152" r="23467" b="5838"/>
          <a:stretch/>
        </p:blipFill>
        <p:spPr>
          <a:xfrm>
            <a:off x="3501887" y="2687300"/>
            <a:ext cx="1920000" cy="1842726"/>
          </a:xfrm>
          <a:prstGeom prst="rect">
            <a:avLst/>
          </a:prstGeom>
          <a:noFill/>
          <a:ln>
            <a:noFill/>
          </a:ln>
        </p:spPr>
      </p:pic>
      <p:sp>
        <p:nvSpPr>
          <p:cNvPr id="1938" name="Google Shape;1938;p56"/>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SNEAK PEEK</a:t>
            </a:r>
            <a:endParaRPr/>
          </a:p>
        </p:txBody>
      </p:sp>
      <p:sp>
        <p:nvSpPr>
          <p:cNvPr id="1939" name="Google Shape;1939;p56"/>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302009" y="1059945"/>
                <a:ext cx="177649" cy="177649"/>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356711" y="1148764"/>
                <a:ext cx="68246" cy="39921"/>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597442" y="1105638"/>
                <a:ext cx="724083" cy="86268"/>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768417" y="3306410"/>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244615" y="36036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4" name="Google Shape;1964;p56"/>
          <p:cNvPicPr preferRelativeResize="0"/>
          <p:nvPr/>
        </p:nvPicPr>
        <p:blipFill rotWithShape="1">
          <a:blip r:embed="rId4">
            <a:alphaModFix/>
          </a:blip>
          <a:srcRect t="5373" b="5364"/>
          <a:stretch/>
        </p:blipFill>
        <p:spPr>
          <a:xfrm>
            <a:off x="1175885" y="1720573"/>
            <a:ext cx="3243720" cy="1929738"/>
          </a:xfrm>
          <a:prstGeom prst="rect">
            <a:avLst/>
          </a:prstGeom>
          <a:noFill/>
          <a:ln w="19050" cap="flat" cmpd="sng">
            <a:solidFill>
              <a:schemeClr val="dk1"/>
            </a:solidFill>
            <a:prstDash val="solid"/>
            <a:round/>
            <a:headEnd type="none" w="sm" len="sm"/>
            <a:tailEnd type="none" w="sm" len="sm"/>
          </a:ln>
        </p:spPr>
      </p:pic>
      <p:pic>
        <p:nvPicPr>
          <p:cNvPr id="1965" name="Google Shape;1965;p56"/>
          <p:cNvPicPr preferRelativeResize="0"/>
          <p:nvPr/>
        </p:nvPicPr>
        <p:blipFill rotWithShape="1">
          <a:blip r:embed="rId5">
            <a:alphaModFix/>
          </a:blip>
          <a:srcRect l="22009" r="18455"/>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l="18647" t="7960" r="8852" b="8336"/>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979"/>
        <p:cNvGrpSpPr/>
        <p:nvPr/>
      </p:nvGrpSpPr>
      <p:grpSpPr>
        <a:xfrm>
          <a:off x="0" y="0"/>
          <a:ext cx="0" cy="0"/>
          <a:chOff x="0" y="0"/>
          <a:chExt cx="0" cy="0"/>
        </a:xfrm>
      </p:grpSpPr>
      <p:sp>
        <p:nvSpPr>
          <p:cNvPr id="1980" name="Google Shape;198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7478250" cy="2514500"/>
        </p:xfrm>
        <a:graphic>
          <a:graphicData uri="http://schemas.openxmlformats.org/drawingml/2006/table">
            <a:tbl>
              <a:tblPr>
                <a:noFill/>
                <a:tableStyleId>{DF493181-E44E-4412-962E-43CA6ED57605}</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02900">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extLst>
                  <a:ext uri="{0D108BD9-81ED-4DB2-BD59-A6C34878D82A}">
                    <a16:rowId xmlns:a16="http://schemas.microsoft.com/office/drawing/2014/main" val="10000"/>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My Journey</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982" name="Google Shape;1982;p57"/>
          <p:cNvPicPr preferRelativeResize="0"/>
          <p:nvPr/>
        </p:nvPicPr>
        <p:blipFill rotWithShape="1">
          <a:blip r:embed="rId3">
            <a:alphaModFix/>
          </a:blip>
          <a:srcRect l="22009" r="18455"/>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2" name="Google Shape;1992;p57"/>
          <p:cNvPicPr preferRelativeResize="0"/>
          <p:nvPr/>
        </p:nvPicPr>
        <p:blipFill rotWithShape="1">
          <a:blip r:embed="rId4">
            <a:alphaModFix/>
          </a:blip>
          <a:srcRect l="18647" t="7960" r="8852" b="8336"/>
          <a:stretch/>
        </p:blipFill>
        <p:spPr>
          <a:xfrm rot="9084173">
            <a:off x="2352386" y="3902150"/>
            <a:ext cx="1175231" cy="7632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l="24331" t="5721" r="23342" b="4591"/>
          <a:stretch/>
        </p:blipFill>
        <p:spPr>
          <a:xfrm rot="2268295">
            <a:off x="7270320" y="161184"/>
            <a:ext cx="1573807" cy="1517310"/>
          </a:xfrm>
          <a:prstGeom prst="rect">
            <a:avLst/>
          </a:prstGeom>
          <a:noFill/>
          <a:ln>
            <a:noFill/>
          </a:ln>
        </p:spPr>
      </p:pic>
      <p:sp>
        <p:nvSpPr>
          <p:cNvPr id="1998" name="Google Shape;1998;p5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5789750" y="2608662"/>
            <a:ext cx="22176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5415286" y="3340099"/>
            <a:ext cx="25923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txBox="1"/>
          <p:nvPr/>
        </p:nvSpPr>
        <p:spPr>
          <a:xfrm>
            <a:off x="1136412" y="1954325"/>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p:cNvCxnSpPr>
            <a:endCxn id="2000" idx="1"/>
          </p:cNvCxnSpPr>
          <p:nvPr/>
        </p:nvCxnSpPr>
        <p:spPr>
          <a:xfrm>
            <a:off x="4811450" y="2928012"/>
            <a:ext cx="978300" cy="0"/>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p:cNvCxnSpPr>
            <a:stCxn id="2007" idx="3"/>
            <a:endCxn id="2001" idx="1"/>
          </p:cNvCxnSpPr>
          <p:nvPr/>
        </p:nvCxnSpPr>
        <p:spPr>
          <a:xfrm>
            <a:off x="4884900" y="3659447"/>
            <a:ext cx="530400" cy="0"/>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p:cNvPicPr preferRelativeResize="0"/>
          <p:nvPr/>
        </p:nvPicPr>
        <p:blipFill rotWithShape="1">
          <a:blip r:embed="rId4">
            <a:alphaModFix/>
          </a:blip>
          <a:srcRect l="22009" r="18455"/>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l="18647" t="7960" r="8852" b="8336"/>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marL="0" lvl="0" indent="0" algn="ctr" rtl="0">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155"/>
        <p:cNvGrpSpPr/>
        <p:nvPr/>
      </p:nvGrpSpPr>
      <p:grpSpPr>
        <a:xfrm>
          <a:off x="0" y="0"/>
          <a:ext cx="0" cy="0"/>
          <a:chOff x="0" y="0"/>
          <a:chExt cx="0" cy="0"/>
        </a:xfrm>
      </p:grpSpPr>
      <p:sp>
        <p:nvSpPr>
          <p:cNvPr id="2156" name="Google Shape;2156;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157" name="Google Shape;2157;p60"/>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Moon is Earth’s only natural satellite</a:t>
            </a:r>
            <a:endParaRPr/>
          </a:p>
        </p:txBody>
      </p:sp>
      <p:sp>
        <p:nvSpPr>
          <p:cNvPr id="2158" name="Google Shape;2158;p60"/>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planet where we all live</a:t>
            </a:r>
            <a:endParaRPr/>
          </a:p>
        </p:txBody>
      </p:sp>
      <p:sp>
        <p:nvSpPr>
          <p:cNvPr id="2159" name="Google Shape;2159;p60"/>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2160" name="Google Shape;2160;p60"/>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2161" name="Google Shape;2161;p60"/>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was named after a god</a:t>
            </a:r>
            <a:endParaRPr/>
          </a:p>
        </p:txBody>
      </p:sp>
      <p:sp>
        <p:nvSpPr>
          <p:cNvPr id="2162" name="Google Shape;2162;p60"/>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2163" name="Google Shape;2163;p60"/>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JOHNSON</a:t>
            </a:r>
            <a:endParaRPr/>
          </a:p>
        </p:txBody>
      </p:sp>
      <p:sp>
        <p:nvSpPr>
          <p:cNvPr id="2164" name="Google Shape;2164;p60"/>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 PEK</a:t>
            </a:r>
            <a:endParaRPr/>
          </a:p>
        </p:txBody>
      </p:sp>
      <p:sp>
        <p:nvSpPr>
          <p:cNvPr id="2165" name="Google Shape;2165;p60"/>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DOE’S </a:t>
            </a:r>
            <a:endParaRPr/>
          </a:p>
        </p:txBody>
      </p:sp>
      <p:sp>
        <p:nvSpPr>
          <p:cNvPr id="2166" name="Google Shape;2166;p60"/>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PETPER</a:t>
            </a:r>
            <a:endParaRPr/>
          </a:p>
        </p:txBody>
      </p:sp>
      <p:sp>
        <p:nvSpPr>
          <p:cNvPr id="2167" name="Google Shape;2167;p60"/>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ENGEEN</a:t>
            </a:r>
            <a:endParaRPr/>
          </a:p>
        </p:txBody>
      </p:sp>
      <p:sp>
        <p:nvSpPr>
          <p:cNvPr id="2168" name="Google Shape;2168;p60"/>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78" name="Google Shape;2178;p60"/>
          <p:cNvPicPr preferRelativeResize="0"/>
          <p:nvPr/>
        </p:nvPicPr>
        <p:blipFill rotWithShape="1">
          <a:blip r:embed="rId3">
            <a:alphaModFix/>
          </a:blip>
          <a:srcRect l="22009" r="18455"/>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l="15236" r="10474"/>
          <a:stretch/>
        </p:blipFill>
        <p:spPr>
          <a:xfrm rot="-8866461">
            <a:off x="6831612" y="204793"/>
            <a:ext cx="1535572" cy="137561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l="25537" t="7152" r="23467" b="5838"/>
          <a:stretch/>
        </p:blipFill>
        <p:spPr>
          <a:xfrm>
            <a:off x="7034776" y="155700"/>
            <a:ext cx="1671077" cy="1603800"/>
          </a:xfrm>
          <a:prstGeom prst="rect">
            <a:avLst/>
          </a:prstGeom>
          <a:noFill/>
          <a:ln>
            <a:noFill/>
          </a:ln>
        </p:spPr>
      </p:pic>
      <p:sp>
        <p:nvSpPr>
          <p:cNvPr id="2185" name="Google Shape;2185;p6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61"/>
          <p:cNvSpPr txBox="1"/>
          <p:nvPr/>
        </p:nvSpPr>
        <p:spPr>
          <a:xfrm>
            <a:off x="5318925" y="2707375"/>
            <a:ext cx="31119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rot="5400000">
            <a:off x="1034725" y="2329000"/>
            <a:ext cx="243300" cy="2106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1" name="Google Shape;2251;p61"/>
          <p:cNvPicPr preferRelativeResize="0"/>
          <p:nvPr/>
        </p:nvPicPr>
        <p:blipFill rotWithShape="1">
          <a:blip r:embed="rId4">
            <a:alphaModFix/>
          </a:blip>
          <a:srcRect l="15236" r="10474"/>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l="22009" r="18455"/>
          <a:stretch/>
        </p:blipFill>
        <p:spPr>
          <a:xfrm rot="1913061">
            <a:off x="6699045" y="856121"/>
            <a:ext cx="861581" cy="81405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256"/>
        <p:cNvGrpSpPr/>
        <p:nvPr/>
      </p:nvGrpSpPr>
      <p:grpSpPr>
        <a:xfrm>
          <a:off x="0" y="0"/>
          <a:ext cx="0" cy="0"/>
          <a:chOff x="0" y="0"/>
          <a:chExt cx="0" cy="0"/>
        </a:xfrm>
      </p:grpSpPr>
      <p:sp>
        <p:nvSpPr>
          <p:cNvPr id="2257" name="Google Shape;225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58" name="Google Shape;2258;p62"/>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2259" name="Google Shape;2259;p62"/>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DANA JONES</a:t>
            </a:r>
            <a:endParaRPr/>
          </a:p>
        </p:txBody>
      </p:sp>
      <p:sp>
        <p:nvSpPr>
          <p:cNvPr id="2260" name="Google Shape;2260;p62"/>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261" name="Google Shape;2261;p62"/>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71" name="Google Shape;2271;p62"/>
          <p:cNvPicPr preferRelativeResize="0"/>
          <p:nvPr/>
        </p:nvPicPr>
        <p:blipFill rotWithShape="1">
          <a:blip r:embed="rId3">
            <a:alphaModFix/>
          </a:blip>
          <a:srcRect l="18647" t="7960" r="8852" b="8336"/>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l="15236" r="10474"/>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l="31383" r="35043" b="49736"/>
          <a:stretch/>
        </p:blipFill>
        <p:spPr>
          <a:xfrm flipH="1">
            <a:off x="6857525" y="2847224"/>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pic>
        <p:nvPicPr>
          <p:cNvPr id="2275" name="Google Shape;2275;p62"/>
          <p:cNvPicPr preferRelativeResize="0"/>
          <p:nvPr/>
        </p:nvPicPr>
        <p:blipFill rotWithShape="1">
          <a:blip r:embed="rId7">
            <a:alphaModFix/>
          </a:blip>
          <a:srcRect l="16675" r="16675"/>
          <a:stretch/>
        </p:blipFill>
        <p:spPr>
          <a:xfrm>
            <a:off x="1035175" y="1443650"/>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2314"/>
        <p:cNvGrpSpPr/>
        <p:nvPr/>
      </p:nvGrpSpPr>
      <p:grpSpPr>
        <a:xfrm>
          <a:off x="0" y="0"/>
          <a:ext cx="0" cy="0"/>
          <a:chOff x="0" y="0"/>
          <a:chExt cx="0" cy="0"/>
        </a:xfrm>
      </p:grpSpPr>
      <p:sp>
        <p:nvSpPr>
          <p:cNvPr id="2315" name="Google Shape;2315;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avLst/>
              <a:gdLst/>
              <a:ahLst/>
              <a:cxnLst/>
              <a:rect l="l" t="t" r="r" b="b"/>
              <a:pathLst>
                <a:path w="1561" h="1869" extrusionOk="0">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394894" y="1496088"/>
              <a:ext cx="51774" cy="61990"/>
            </a:xfrm>
            <a:custGeom>
              <a:avLst/>
              <a:gdLst/>
              <a:ahLst/>
              <a:cxnLst/>
              <a:rect l="l" t="t" r="r" b="b"/>
              <a:pathLst>
                <a:path w="1561" h="1869" extrusionOk="0">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53036" y="1496088"/>
              <a:ext cx="51808" cy="61990"/>
            </a:xfrm>
            <a:custGeom>
              <a:avLst/>
              <a:gdLst/>
              <a:ahLst/>
              <a:cxnLst/>
              <a:rect l="l" t="t" r="r" b="b"/>
              <a:pathLst>
                <a:path w="1562" h="1869" extrusionOk="0">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324114" y="1496088"/>
              <a:ext cx="27131" cy="61990"/>
            </a:xfrm>
            <a:custGeom>
              <a:avLst/>
              <a:gdLst/>
              <a:ahLst/>
              <a:cxnLst/>
              <a:rect l="l" t="t" r="r" b="b"/>
              <a:pathLst>
                <a:path w="818" h="1869" extrusionOk="0">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358874" y="1496088"/>
              <a:ext cx="27164" cy="61990"/>
            </a:xfrm>
            <a:custGeom>
              <a:avLst/>
              <a:gdLst/>
              <a:ahLst/>
              <a:cxnLst/>
              <a:rect l="l" t="t" r="r" b="b"/>
              <a:pathLst>
                <a:path w="819" h="1869" extrusionOk="0">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53036" y="1575458"/>
              <a:ext cx="51808" cy="61957"/>
            </a:xfrm>
            <a:custGeom>
              <a:avLst/>
              <a:gdLst/>
              <a:ahLst/>
              <a:cxnLst/>
              <a:rect l="l" t="t" r="r" b="b"/>
              <a:pathLst>
                <a:path w="1562" h="1868" extrusionOk="0">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360731" y="1575458"/>
              <a:ext cx="51808" cy="61957"/>
            </a:xfrm>
            <a:custGeom>
              <a:avLst/>
              <a:gdLst/>
              <a:ahLst/>
              <a:cxnLst/>
              <a:rect l="l" t="t" r="r" b="b"/>
              <a:pathLst>
                <a:path w="1562" h="1868" extrusionOk="0">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417249" y="1575458"/>
              <a:ext cx="27164" cy="61957"/>
            </a:xfrm>
            <a:custGeom>
              <a:avLst/>
              <a:gdLst/>
              <a:ahLst/>
              <a:cxnLst/>
              <a:rect l="l" t="t" r="r" b="b"/>
              <a:pathLst>
                <a:path w="819" h="1868" extrusionOk="0">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290250" y="1575458"/>
              <a:ext cx="27164" cy="61957"/>
            </a:xfrm>
            <a:custGeom>
              <a:avLst/>
              <a:gdLst/>
              <a:ahLst/>
              <a:cxnLst/>
              <a:rect l="l" t="t" r="r" b="b"/>
              <a:pathLst>
                <a:path w="819" h="1868" extrusionOk="0">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25010" y="1575458"/>
              <a:ext cx="27131" cy="61957"/>
            </a:xfrm>
            <a:custGeom>
              <a:avLst/>
              <a:gdLst/>
              <a:ahLst/>
              <a:cxnLst/>
              <a:rect l="l" t="t" r="r" b="b"/>
              <a:pathLst>
                <a:path w="818" h="1868" extrusionOk="0">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1902821" y="1455690"/>
              <a:ext cx="441327" cy="553698"/>
            </a:xfrm>
            <a:custGeom>
              <a:avLst/>
              <a:gdLst/>
              <a:ahLst/>
              <a:cxnLst/>
              <a:rect l="l" t="t" r="r" b="b"/>
              <a:pathLst>
                <a:path w="13306" h="16694" extrusionOk="0">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201295" y="1609919"/>
              <a:ext cx="17678" cy="51973"/>
            </a:xfrm>
            <a:custGeom>
              <a:avLst/>
              <a:gdLst/>
              <a:ahLst/>
              <a:cxnLst/>
              <a:rect l="l" t="t" r="r" b="b"/>
              <a:pathLst>
                <a:path w="533" h="1567" extrusionOk="0">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1943285" y="1875093"/>
              <a:ext cx="92769" cy="93466"/>
            </a:xfrm>
            <a:custGeom>
              <a:avLst/>
              <a:gdLst/>
              <a:ahLst/>
              <a:cxnLst/>
              <a:rect l="l" t="t" r="r" b="b"/>
              <a:pathLst>
                <a:path w="2797" h="2818" extrusionOk="0">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1964944" y="1896984"/>
              <a:ext cx="49420" cy="49718"/>
            </a:xfrm>
            <a:custGeom>
              <a:avLst/>
              <a:gdLst/>
              <a:ahLst/>
              <a:cxnLst/>
              <a:rect l="l" t="t" r="r" b="b"/>
              <a:pathLst>
                <a:path w="1490" h="1499" extrusionOk="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58675" y="1563053"/>
              <a:ext cx="50647" cy="78441"/>
            </a:xfrm>
            <a:custGeom>
              <a:avLst/>
              <a:gdLst/>
              <a:ahLst/>
              <a:cxnLst/>
              <a:rect l="l" t="t" r="r" b="b"/>
              <a:pathLst>
                <a:path w="1527" h="2365" extrusionOk="0">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avLst/>
              <a:gdLst/>
              <a:ahLst/>
              <a:cxnLst/>
              <a:rect l="l" t="t" r="r" b="b"/>
              <a:pathLst>
                <a:path w="1503" h="532" extrusionOk="0">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881328" y="1687431"/>
              <a:ext cx="100398" cy="17612"/>
            </a:xfrm>
            <a:custGeom>
              <a:avLst/>
              <a:gdLst/>
              <a:ahLst/>
              <a:cxnLst/>
              <a:rect l="l" t="t" r="r" b="b"/>
              <a:pathLst>
                <a:path w="3027" h="531" extrusionOk="0">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991710" y="1687431"/>
              <a:ext cx="84080" cy="17612"/>
            </a:xfrm>
            <a:custGeom>
              <a:avLst/>
              <a:gdLst/>
              <a:ahLst/>
              <a:cxnLst/>
              <a:rect l="l" t="t" r="r" b="b"/>
              <a:pathLst>
                <a:path w="2535" h="531" extrusionOk="0">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881328" y="1723617"/>
              <a:ext cx="192637" cy="17678"/>
            </a:xfrm>
            <a:custGeom>
              <a:avLst/>
              <a:gdLst/>
              <a:ahLst/>
              <a:cxnLst/>
              <a:rect l="l" t="t" r="r" b="b"/>
              <a:pathLst>
                <a:path w="5808" h="533" extrusionOk="0">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881328"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959106"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3037779" y="1759836"/>
              <a:ext cx="36186" cy="17645"/>
            </a:xfrm>
            <a:custGeom>
              <a:avLst/>
              <a:gdLst/>
              <a:ahLst/>
              <a:cxnLst/>
              <a:rect l="l" t="t" r="r" b="b"/>
              <a:pathLst>
                <a:path w="1091" h="532" extrusionOk="0">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881328" y="1796055"/>
              <a:ext cx="192637" cy="17678"/>
            </a:xfrm>
            <a:custGeom>
              <a:avLst/>
              <a:gdLst/>
              <a:ahLst/>
              <a:cxnLst/>
              <a:rect l="l" t="t" r="r" b="b"/>
              <a:pathLst>
                <a:path w="5808" h="533" extrusionOk="0">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881328" y="1831445"/>
              <a:ext cx="192637" cy="17645"/>
            </a:xfrm>
            <a:custGeom>
              <a:avLst/>
              <a:gdLst/>
              <a:ahLst/>
              <a:cxnLst/>
              <a:rect l="l" t="t" r="r" b="b"/>
              <a:pathLst>
                <a:path w="5808" h="532" extrusionOk="0">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701594" y="1714032"/>
              <a:ext cx="135688" cy="138905"/>
            </a:xfrm>
            <a:custGeom>
              <a:avLst/>
              <a:gdLst/>
              <a:ahLst/>
              <a:cxnLst/>
              <a:rect l="l" t="t" r="r" b="b"/>
              <a:pathLst>
                <a:path w="4091" h="4188" extrusionOk="0">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597216" y="1443219"/>
              <a:ext cx="601990" cy="578707"/>
            </a:xfrm>
            <a:custGeom>
              <a:avLst/>
              <a:gdLst/>
              <a:ahLst/>
              <a:cxnLst/>
              <a:rect l="l" t="t" r="r" b="b"/>
              <a:pathLst>
                <a:path w="18150" h="17448" extrusionOk="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956187" y="1525375"/>
              <a:ext cx="71343" cy="17678"/>
            </a:xfrm>
            <a:custGeom>
              <a:avLst/>
              <a:gdLst/>
              <a:ahLst/>
              <a:cxnLst/>
              <a:rect l="l" t="t" r="r" b="b"/>
              <a:pathLst>
                <a:path w="2151" h="533" extrusionOk="0">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956187" y="1553700"/>
              <a:ext cx="71343" cy="17678"/>
            </a:xfrm>
            <a:custGeom>
              <a:avLst/>
              <a:gdLst/>
              <a:ahLst/>
              <a:cxnLst/>
              <a:rect l="l" t="t" r="r" b="b"/>
              <a:pathLst>
                <a:path w="2151" h="533" extrusionOk="0">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3047763" y="1525375"/>
              <a:ext cx="113499" cy="17678"/>
            </a:xfrm>
            <a:custGeom>
              <a:avLst/>
              <a:gdLst/>
              <a:ahLst/>
              <a:cxnLst/>
              <a:rect l="l" t="t" r="r" b="b"/>
              <a:pathLst>
                <a:path w="3422" h="533" extrusionOk="0">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3047763" y="1553700"/>
              <a:ext cx="113499" cy="17678"/>
            </a:xfrm>
            <a:custGeom>
              <a:avLst/>
              <a:gdLst/>
              <a:ahLst/>
              <a:cxnLst/>
              <a:rect l="l" t="t" r="r" b="b"/>
              <a:pathLst>
                <a:path w="3422" h="533" extrusionOk="0">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avLst/>
              <a:gdLst/>
              <a:ahLst/>
              <a:cxnLst/>
              <a:rect l="l" t="t" r="r" b="b"/>
              <a:pathLst>
                <a:path w="2476" h="1486" extrusionOk="0">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3776287" y="1617050"/>
              <a:ext cx="75025" cy="24080"/>
            </a:xfrm>
            <a:custGeom>
              <a:avLst/>
              <a:gdLst/>
              <a:ahLst/>
              <a:cxnLst/>
              <a:rect l="l" t="t" r="r" b="b"/>
              <a:pathLst>
                <a:path w="2262" h="726" extrusionOk="0">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3790184" y="1650582"/>
              <a:ext cx="47164" cy="20962"/>
            </a:xfrm>
            <a:custGeom>
              <a:avLst/>
              <a:gdLst/>
              <a:ahLst/>
              <a:cxnLst/>
              <a:rect l="l" t="t" r="r" b="b"/>
              <a:pathLst>
                <a:path w="1422" h="632" extrusionOk="0">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3762357" y="1583551"/>
              <a:ext cx="102886" cy="27164"/>
            </a:xfrm>
            <a:custGeom>
              <a:avLst/>
              <a:gdLst/>
              <a:ahLst/>
              <a:cxnLst/>
              <a:rect l="l" t="t" r="r" b="b"/>
              <a:pathLst>
                <a:path w="3102" h="819" extrusionOk="0">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3370151" y="1823750"/>
              <a:ext cx="200730" cy="121327"/>
            </a:xfrm>
            <a:custGeom>
              <a:avLst/>
              <a:gdLst/>
              <a:ahLst/>
              <a:cxnLst/>
              <a:rect l="l" t="t" r="r" b="b"/>
              <a:pathLst>
                <a:path w="6052" h="3658" extrusionOk="0">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3291312" y="1450483"/>
              <a:ext cx="603217" cy="563317"/>
            </a:xfrm>
            <a:custGeom>
              <a:avLst/>
              <a:gdLst/>
              <a:ahLst/>
              <a:cxnLst/>
              <a:rect l="l" t="t" r="r" b="b"/>
              <a:pathLst>
                <a:path w="18187" h="16984" extrusionOk="0">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3533600" y="1484811"/>
              <a:ext cx="44478" cy="17612"/>
            </a:xfrm>
            <a:custGeom>
              <a:avLst/>
              <a:gdLst/>
              <a:ahLst/>
              <a:cxnLst/>
              <a:rect l="l" t="t" r="r" b="b"/>
              <a:pathLst>
                <a:path w="1341" h="531" extrusionOk="0">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3533600" y="1509488"/>
              <a:ext cx="44478" cy="17645"/>
            </a:xfrm>
            <a:custGeom>
              <a:avLst/>
              <a:gdLst/>
              <a:ahLst/>
              <a:cxnLst/>
              <a:rect l="l" t="t" r="r" b="b"/>
              <a:pathLst>
                <a:path w="1341" h="532" extrusionOk="0">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avLst/>
              <a:gdLst/>
              <a:ahLst/>
              <a:cxnLst/>
              <a:rect l="l" t="t" r="r" b="b"/>
              <a:pathLst>
                <a:path w="17941" h="5141" extrusionOk="0">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4737083" y="1912838"/>
              <a:ext cx="45672" cy="45705"/>
            </a:xfrm>
            <a:custGeom>
              <a:avLst/>
              <a:gdLst/>
              <a:ahLst/>
              <a:cxnLst/>
              <a:rect l="l" t="t" r="r" b="b"/>
              <a:pathLst>
                <a:path w="1377" h="1378" extrusionOk="0">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4711511" y="1887266"/>
              <a:ext cx="546534" cy="96849"/>
            </a:xfrm>
            <a:custGeom>
              <a:avLst/>
              <a:gdLst/>
              <a:ahLst/>
              <a:cxnLst/>
              <a:rect l="l" t="t" r="r" b="b"/>
              <a:pathLst>
                <a:path w="16478" h="2920" extrusionOk="0">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5186768" y="1912838"/>
              <a:ext cx="45705" cy="45705"/>
            </a:xfrm>
            <a:custGeom>
              <a:avLst/>
              <a:gdLst/>
              <a:ahLst/>
              <a:cxnLst/>
              <a:rect l="l" t="t" r="r" b="b"/>
              <a:pathLst>
                <a:path w="1378" h="1378" extrusionOk="0">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4746669" y="1595027"/>
              <a:ext cx="51078" cy="51078"/>
            </a:xfrm>
            <a:custGeom>
              <a:avLst/>
              <a:gdLst/>
              <a:ahLst/>
              <a:cxnLst/>
              <a:rect l="l" t="t" r="r" b="b"/>
              <a:pathLst>
                <a:path w="1540" h="1540" extrusionOk="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4869919" y="1714397"/>
              <a:ext cx="17678" cy="18806"/>
            </a:xfrm>
            <a:custGeom>
              <a:avLst/>
              <a:gdLst/>
              <a:ahLst/>
              <a:cxnLst/>
              <a:rect l="l" t="t" r="r" b="b"/>
              <a:pathLst>
                <a:path w="533" h="567" extrusionOk="0">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4680267" y="1456785"/>
              <a:ext cx="595091" cy="359801"/>
            </a:xfrm>
            <a:custGeom>
              <a:avLst/>
              <a:gdLst/>
              <a:ahLst/>
              <a:cxnLst/>
              <a:rect l="l" t="t" r="r" b="b"/>
              <a:pathLst>
                <a:path w="17942" h="10848" extrusionOk="0">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4990251" y="1477912"/>
              <a:ext cx="220929" cy="45307"/>
            </a:xfrm>
            <a:custGeom>
              <a:avLst/>
              <a:gdLst/>
              <a:ahLst/>
              <a:cxnLst/>
              <a:rect l="l" t="t" r="r" b="b"/>
              <a:pathLst>
                <a:path w="6661" h="1366" extrusionOk="0">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5000931" y="1599272"/>
              <a:ext cx="130481" cy="17678"/>
            </a:xfrm>
            <a:custGeom>
              <a:avLst/>
              <a:gdLst/>
              <a:ahLst/>
              <a:cxnLst/>
              <a:rect l="l" t="t" r="r" b="b"/>
              <a:pathLst>
                <a:path w="3934" h="533" extrusionOk="0">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avLst/>
              <a:gdLst/>
              <a:ahLst/>
              <a:cxnLst/>
              <a:rect l="l" t="t" r="r" b="b"/>
              <a:pathLst>
                <a:path w="803" h="1100" extrusionOk="0">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5451146" y="1631743"/>
              <a:ext cx="34959" cy="40066"/>
            </a:xfrm>
            <a:custGeom>
              <a:avLst/>
              <a:gdLst/>
              <a:ahLst/>
              <a:cxnLst/>
              <a:rect l="l" t="t" r="r" b="b"/>
              <a:pathLst>
                <a:path w="1054" h="1208" extrusionOk="0">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5485508" y="1683551"/>
              <a:ext cx="31808" cy="35290"/>
            </a:xfrm>
            <a:custGeom>
              <a:avLst/>
              <a:gdLst/>
              <a:ahLst/>
              <a:cxnLst/>
              <a:rect l="l" t="t" r="r" b="b"/>
              <a:pathLst>
                <a:path w="959" h="1064" extrusionOk="0">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5794795" y="1631743"/>
              <a:ext cx="129320" cy="182355"/>
            </a:xfrm>
            <a:custGeom>
              <a:avLst/>
              <a:gdLst/>
              <a:ahLst/>
              <a:cxnLst/>
              <a:rect l="l" t="t" r="r" b="b"/>
              <a:pathLst>
                <a:path w="3899" h="5498" extrusionOk="0">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5471776" y="1432738"/>
              <a:ext cx="80663" cy="80597"/>
            </a:xfrm>
            <a:custGeom>
              <a:avLst/>
              <a:gdLst/>
              <a:ahLst/>
              <a:cxnLst/>
              <a:rect l="l" t="t" r="r" b="b"/>
              <a:pathLst>
                <a:path w="2432" h="2430" extrusionOk="0">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5837415" y="1556486"/>
              <a:ext cx="63781" cy="63748"/>
            </a:xfrm>
            <a:custGeom>
              <a:avLst/>
              <a:gdLst/>
              <a:ahLst/>
              <a:cxnLst/>
              <a:rect l="l" t="t" r="r" b="b"/>
              <a:pathLst>
                <a:path w="1923" h="1922" extrusionOk="0">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5429388" y="1520300"/>
              <a:ext cx="63781" cy="63748"/>
            </a:xfrm>
            <a:custGeom>
              <a:avLst/>
              <a:gdLst/>
              <a:ahLst/>
              <a:cxnLst/>
              <a:rect l="l" t="t" r="r" b="b"/>
              <a:pathLst>
                <a:path w="1923" h="1922" extrusionOk="0">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5461627" y="1769189"/>
              <a:ext cx="63814" cy="63748"/>
            </a:xfrm>
            <a:custGeom>
              <a:avLst/>
              <a:gdLst/>
              <a:ahLst/>
              <a:cxnLst/>
              <a:rect l="l" t="t" r="r" b="b"/>
              <a:pathLst>
                <a:path w="1924" h="1922" extrusionOk="0">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5810383" y="1835060"/>
              <a:ext cx="63781" cy="63748"/>
            </a:xfrm>
            <a:custGeom>
              <a:avLst/>
              <a:gdLst/>
              <a:ahLst/>
              <a:cxnLst/>
              <a:rect l="l" t="t" r="r" b="b"/>
              <a:pathLst>
                <a:path w="1923" h="1922" extrusionOk="0">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5500765" y="1431080"/>
              <a:ext cx="376949" cy="602023"/>
            </a:xfrm>
            <a:custGeom>
              <a:avLst/>
              <a:gdLst/>
              <a:ahLst/>
              <a:cxnLst/>
              <a:rect l="l" t="t" r="r" b="b"/>
              <a:pathLst>
                <a:path w="11365" h="18151" extrusionOk="0">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5531179" y="1987033"/>
              <a:ext cx="45804" cy="17678"/>
            </a:xfrm>
            <a:custGeom>
              <a:avLst/>
              <a:gdLst/>
              <a:ahLst/>
              <a:cxnLst/>
              <a:rect l="l" t="t" r="r" b="b"/>
              <a:pathLst>
                <a:path w="1381" h="533" extrusionOk="0">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5826801" y="1987033"/>
              <a:ext cx="17678" cy="17678"/>
            </a:xfrm>
            <a:custGeom>
              <a:avLst/>
              <a:gdLst/>
              <a:ahLst/>
              <a:cxnLst/>
              <a:rect l="l" t="t" r="r" b="b"/>
              <a:pathLst>
                <a:path w="533" h="533" extrusionOk="0">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5799836" y="1987033"/>
              <a:ext cx="17645" cy="17678"/>
            </a:xfrm>
            <a:custGeom>
              <a:avLst/>
              <a:gdLst/>
              <a:ahLst/>
              <a:cxnLst/>
              <a:rect l="l" t="t" r="r" b="b"/>
              <a:pathLst>
                <a:path w="532" h="533" extrusionOk="0">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avLst/>
              <a:gdLst/>
              <a:ahLst/>
              <a:cxnLst/>
              <a:rect l="l" t="t" r="r" b="b"/>
              <a:pathLst>
                <a:path w="533" h="1323" extrusionOk="0">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6867830" y="1841992"/>
              <a:ext cx="17678" cy="43881"/>
            </a:xfrm>
            <a:custGeom>
              <a:avLst/>
              <a:gdLst/>
              <a:ahLst/>
              <a:cxnLst/>
              <a:rect l="l" t="t" r="r" b="b"/>
              <a:pathLst>
                <a:path w="533" h="1323" extrusionOk="0">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6904513" y="1676785"/>
              <a:ext cx="75290" cy="75124"/>
            </a:xfrm>
            <a:custGeom>
              <a:avLst/>
              <a:gdLst/>
              <a:ahLst/>
              <a:cxnLst/>
              <a:rect l="l" t="t" r="r" b="b"/>
              <a:pathLst>
                <a:path w="2270" h="2265" extrusionOk="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6793004" y="1627896"/>
              <a:ext cx="296617" cy="405207"/>
            </a:xfrm>
            <a:custGeom>
              <a:avLst/>
              <a:gdLst/>
              <a:ahLst/>
              <a:cxnLst/>
              <a:rect l="l" t="t" r="r" b="b"/>
              <a:pathLst>
                <a:path w="8943" h="12217" extrusionOk="0">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6850947" y="1946834"/>
              <a:ext cx="50348" cy="58541"/>
            </a:xfrm>
            <a:custGeom>
              <a:avLst/>
              <a:gdLst/>
              <a:ahLst/>
              <a:cxnLst/>
              <a:rect l="l" t="t" r="r" b="b"/>
              <a:pathLst>
                <a:path w="1518" h="1765" extrusionOk="0">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7115193" y="1645209"/>
              <a:ext cx="17678" cy="43881"/>
            </a:xfrm>
            <a:custGeom>
              <a:avLst/>
              <a:gdLst/>
              <a:ahLst/>
              <a:cxnLst/>
              <a:rect l="l" t="t" r="r" b="b"/>
              <a:pathLst>
                <a:path w="533" h="1323" extrusionOk="0">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7115193" y="1697647"/>
              <a:ext cx="17678" cy="43881"/>
            </a:xfrm>
            <a:custGeom>
              <a:avLst/>
              <a:gdLst/>
              <a:ahLst/>
              <a:cxnLst/>
              <a:rect l="l" t="t" r="r" b="b"/>
              <a:pathLst>
                <a:path w="533" h="1323" extrusionOk="0">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7151876" y="1480002"/>
              <a:ext cx="75290" cy="75124"/>
            </a:xfrm>
            <a:custGeom>
              <a:avLst/>
              <a:gdLst/>
              <a:ahLst/>
              <a:cxnLst/>
              <a:rect l="l" t="t" r="r" b="b"/>
              <a:pathLst>
                <a:path w="2270" h="2265" extrusionOk="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7040400" y="1431080"/>
              <a:ext cx="296617" cy="405241"/>
            </a:xfrm>
            <a:custGeom>
              <a:avLst/>
              <a:gdLst/>
              <a:ahLst/>
              <a:cxnLst/>
              <a:rect l="l" t="t" r="r" b="b"/>
              <a:pathLst>
                <a:path w="8943" h="12218" extrusionOk="0">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7098311" y="1750085"/>
              <a:ext cx="50381" cy="58474"/>
            </a:xfrm>
            <a:custGeom>
              <a:avLst/>
              <a:gdLst/>
              <a:ahLst/>
              <a:cxnLst/>
              <a:rect l="l" t="t" r="r" b="b"/>
              <a:pathLst>
                <a:path w="1519" h="1763" extrusionOk="0">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6959604" y="1531179"/>
              <a:ext cx="85539" cy="77877"/>
            </a:xfrm>
            <a:custGeom>
              <a:avLst/>
              <a:gdLst/>
              <a:ahLst/>
              <a:cxnLst/>
              <a:rect l="l" t="t" r="r" b="b"/>
              <a:pathLst>
                <a:path w="2579" h="2348" extrusionOk="0">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7111511" y="1880334"/>
              <a:ext cx="85539" cy="77877"/>
            </a:xfrm>
            <a:custGeom>
              <a:avLst/>
              <a:gdLst/>
              <a:ahLst/>
              <a:cxnLst/>
              <a:rect l="l" t="t" r="r" b="b"/>
              <a:pathLst>
                <a:path w="2579" h="2348" extrusionOk="0">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7202888" y="1944380"/>
              <a:ext cx="67496" cy="62322"/>
            </a:xfrm>
            <a:custGeom>
              <a:avLst/>
              <a:gdLst/>
              <a:ahLst/>
              <a:cxnLst/>
              <a:rect l="l" t="t" r="r" b="b"/>
              <a:pathLst>
                <a:path w="2035" h="1879" extrusionOk="0">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avLst/>
              <a:gdLst/>
              <a:ahLst/>
              <a:cxnLst/>
              <a:rect l="l" t="t" r="r" b="b"/>
              <a:pathLst>
                <a:path w="2312" h="731" extrusionOk="0">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7682523" y="1937514"/>
              <a:ext cx="105406" cy="27529"/>
            </a:xfrm>
            <a:custGeom>
              <a:avLst/>
              <a:gdLst/>
              <a:ahLst/>
              <a:cxnLst/>
              <a:rect l="l" t="t" r="r" b="b"/>
              <a:pathLst>
                <a:path w="3178" h="830" extrusionOk="0">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7911578" y="1729189"/>
              <a:ext cx="147894" cy="154760"/>
            </a:xfrm>
            <a:custGeom>
              <a:avLst/>
              <a:gdLst/>
              <a:ahLst/>
              <a:cxnLst/>
              <a:rect l="l" t="t" r="r" b="b"/>
              <a:pathLst>
                <a:path w="4459" h="4666" extrusionOk="0">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7543551" y="1842091"/>
              <a:ext cx="62819" cy="63184"/>
            </a:xfrm>
            <a:custGeom>
              <a:avLst/>
              <a:gdLst/>
              <a:ahLst/>
              <a:cxnLst/>
              <a:rect l="l" t="t" r="r" b="b"/>
              <a:pathLst>
                <a:path w="1894" h="1905" extrusionOk="0">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7865375" y="1842091"/>
              <a:ext cx="62819" cy="63184"/>
            </a:xfrm>
            <a:custGeom>
              <a:avLst/>
              <a:gdLst/>
              <a:ahLst/>
              <a:cxnLst/>
              <a:rect l="l" t="t" r="r" b="b"/>
              <a:pathLst>
                <a:path w="1894" h="1905" extrusionOk="0">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7759969" y="1531710"/>
              <a:ext cx="59834" cy="57944"/>
            </a:xfrm>
            <a:custGeom>
              <a:avLst/>
              <a:gdLst/>
              <a:ahLst/>
              <a:cxnLst/>
              <a:rect l="l" t="t" r="r" b="b"/>
              <a:pathLst>
                <a:path w="1804" h="1747" extrusionOk="0">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7748062" y="1564181"/>
              <a:ext cx="39436" cy="37479"/>
            </a:xfrm>
            <a:custGeom>
              <a:avLst/>
              <a:gdLst/>
              <a:ahLst/>
              <a:cxnLst/>
              <a:rect l="l" t="t" r="r" b="b"/>
              <a:pathLst>
                <a:path w="1189" h="1130" extrusionOk="0">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7771876" y="1499206"/>
              <a:ext cx="80166" cy="78408"/>
            </a:xfrm>
            <a:custGeom>
              <a:avLst/>
              <a:gdLst/>
              <a:ahLst/>
              <a:cxnLst/>
              <a:rect l="l" t="t" r="r" b="b"/>
              <a:pathLst>
                <a:path w="2417" h="2364" extrusionOk="0">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7607498" y="1531710"/>
              <a:ext cx="59834" cy="57944"/>
            </a:xfrm>
            <a:custGeom>
              <a:avLst/>
              <a:gdLst/>
              <a:ahLst/>
              <a:cxnLst/>
              <a:rect l="l" t="t" r="r" b="b"/>
              <a:pathLst>
                <a:path w="1804" h="1747" extrusionOk="0">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7639770" y="1564181"/>
              <a:ext cx="39436" cy="37479"/>
            </a:xfrm>
            <a:custGeom>
              <a:avLst/>
              <a:gdLst/>
              <a:ahLst/>
              <a:cxnLst/>
              <a:rect l="l" t="t" r="r" b="b"/>
              <a:pathLst>
                <a:path w="1189" h="1130" extrusionOk="0">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7575259" y="1499206"/>
              <a:ext cx="80166" cy="78408"/>
            </a:xfrm>
            <a:custGeom>
              <a:avLst/>
              <a:gdLst/>
              <a:ahLst/>
              <a:cxnLst/>
              <a:rect l="l" t="t" r="r" b="b"/>
              <a:pathLst>
                <a:path w="2417" h="2364" extrusionOk="0">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7718576" y="1777382"/>
              <a:ext cx="51542" cy="17645"/>
            </a:xfrm>
            <a:custGeom>
              <a:avLst/>
              <a:gdLst/>
              <a:ahLst/>
              <a:cxnLst/>
              <a:rect l="l" t="t" r="r" b="b"/>
              <a:pathLst>
                <a:path w="1554" h="532" extrusionOk="0">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7457448" y="1584579"/>
              <a:ext cx="602023" cy="356285"/>
            </a:xfrm>
            <a:custGeom>
              <a:avLst/>
              <a:gdLst/>
              <a:ahLst/>
              <a:cxnLst/>
              <a:rect l="l" t="t" r="r" b="b"/>
              <a:pathLst>
                <a:path w="18151" h="10742" extrusionOk="0">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7718576" y="1657448"/>
              <a:ext cx="189154" cy="109818"/>
            </a:xfrm>
            <a:custGeom>
              <a:avLst/>
              <a:gdLst/>
              <a:ahLst/>
              <a:cxnLst/>
              <a:rect l="l" t="t" r="r" b="b"/>
              <a:pathLst>
                <a:path w="5703" h="3311" extrusionOk="0">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7547465" y="1657448"/>
              <a:ext cx="164080" cy="109818"/>
            </a:xfrm>
            <a:custGeom>
              <a:avLst/>
              <a:gdLst/>
              <a:ahLst/>
              <a:cxnLst/>
              <a:rect l="l" t="t" r="r" b="b"/>
              <a:pathLst>
                <a:path w="4947" h="3311" extrusionOk="0">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avLst/>
              <a:gdLst/>
              <a:ahLst/>
              <a:cxnLst/>
              <a:rect l="l" t="t" r="r" b="b"/>
              <a:pathLst>
                <a:path w="18151" h="17987" extrusionOk="0">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5424" y="2364612"/>
              <a:ext cx="449519" cy="449486"/>
            </a:xfrm>
            <a:custGeom>
              <a:avLst/>
              <a:gdLst/>
              <a:ahLst/>
              <a:cxnLst/>
              <a:rect l="l" t="t" r="r" b="b"/>
              <a:pathLst>
                <a:path w="13553" h="13552" extrusionOk="0">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2084313" y="2453169"/>
              <a:ext cx="274793" cy="272405"/>
            </a:xfrm>
            <a:custGeom>
              <a:avLst/>
              <a:gdLst/>
              <a:ahLst/>
              <a:cxnLst/>
              <a:rect l="l" t="t" r="r" b="b"/>
              <a:pathLst>
                <a:path w="8285" h="8213" extrusionOk="0">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2175159" y="2541196"/>
              <a:ext cx="120929" cy="17678"/>
            </a:xfrm>
            <a:custGeom>
              <a:avLst/>
              <a:gdLst/>
              <a:ahLst/>
              <a:cxnLst/>
              <a:rect l="l" t="t" r="r" b="b"/>
              <a:pathLst>
                <a:path w="3646" h="533" extrusionOk="0">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2175159" y="2580533"/>
              <a:ext cx="120929" cy="17678"/>
            </a:xfrm>
            <a:custGeom>
              <a:avLst/>
              <a:gdLst/>
              <a:ahLst/>
              <a:cxnLst/>
              <a:rect l="l" t="t" r="r" b="b"/>
              <a:pathLst>
                <a:path w="3646" h="533" extrusionOk="0">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2228758" y="2619902"/>
              <a:ext cx="67330" cy="17678"/>
            </a:xfrm>
            <a:custGeom>
              <a:avLst/>
              <a:gdLst/>
              <a:ahLst/>
              <a:cxnLst/>
              <a:rect l="l" t="t" r="r" b="b"/>
              <a:pathLst>
                <a:path w="2030" h="533" extrusionOk="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2433766" y="2322489"/>
              <a:ext cx="54428" cy="54096"/>
            </a:xfrm>
            <a:custGeom>
              <a:avLst/>
              <a:gdLst/>
              <a:ahLst/>
              <a:cxnLst/>
              <a:rect l="l" t="t" r="r" b="b"/>
              <a:pathLst>
                <a:path w="1641" h="1631" extrusionOk="0">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52207" y="2322489"/>
              <a:ext cx="54395" cy="54096"/>
            </a:xfrm>
            <a:custGeom>
              <a:avLst/>
              <a:gdLst/>
              <a:ahLst/>
              <a:cxnLst/>
              <a:rect l="l" t="t" r="r" b="b"/>
              <a:pathLst>
                <a:path w="1640" h="1631" extrusionOk="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avLst/>
              <a:gdLst/>
              <a:ahLst/>
              <a:cxnLst/>
              <a:rect l="l" t="t" r="r" b="b"/>
              <a:pathLst>
                <a:path w="6152" h="12841" extrusionOk="0">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2662323" y="2288393"/>
              <a:ext cx="230381" cy="200299"/>
            </a:xfrm>
            <a:custGeom>
              <a:avLst/>
              <a:gdLst/>
              <a:ahLst/>
              <a:cxnLst/>
              <a:rect l="l" t="t" r="r" b="b"/>
              <a:pathLst>
                <a:path w="6946" h="6039" extrusionOk="0">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2701262" y="2332208"/>
              <a:ext cx="17678" cy="68823"/>
            </a:xfrm>
            <a:custGeom>
              <a:avLst/>
              <a:gdLst/>
              <a:ahLst/>
              <a:cxnLst/>
              <a:rect l="l" t="t" r="r" b="b"/>
              <a:pathLst>
                <a:path w="533" h="2075" extrusionOk="0">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2734993" y="2324214"/>
              <a:ext cx="17678" cy="84809"/>
            </a:xfrm>
            <a:custGeom>
              <a:avLst/>
              <a:gdLst/>
              <a:ahLst/>
              <a:cxnLst/>
              <a:rect l="l" t="t" r="r" b="b"/>
              <a:pathLst>
                <a:path w="533" h="2557" extrusionOk="0">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2768658" y="2348990"/>
              <a:ext cx="17678" cy="35257"/>
            </a:xfrm>
            <a:custGeom>
              <a:avLst/>
              <a:gdLst/>
              <a:ahLst/>
              <a:cxnLst/>
              <a:rect l="l" t="t" r="r" b="b"/>
              <a:pathLst>
                <a:path w="533" h="1063" extrusionOk="0">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2802357" y="2333800"/>
              <a:ext cx="17678" cy="65638"/>
            </a:xfrm>
            <a:custGeom>
              <a:avLst/>
              <a:gdLst/>
              <a:ahLst/>
              <a:cxnLst/>
              <a:rect l="l" t="t" r="r" b="b"/>
              <a:pathLst>
                <a:path w="533" h="1979" extrusionOk="0">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2836055" y="2346602"/>
              <a:ext cx="17678" cy="40066"/>
            </a:xfrm>
            <a:custGeom>
              <a:avLst/>
              <a:gdLst/>
              <a:ahLst/>
              <a:cxnLst/>
              <a:rect l="l" t="t" r="r" b="b"/>
              <a:pathLst>
                <a:path w="533" h="1208" extrusionOk="0">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2947199" y="2333833"/>
              <a:ext cx="230415" cy="196882"/>
            </a:xfrm>
            <a:custGeom>
              <a:avLst/>
              <a:gdLst/>
              <a:ahLst/>
              <a:cxnLst/>
              <a:rect l="l" t="t" r="r" b="b"/>
              <a:pathLst>
                <a:path w="6947" h="5936" extrusionOk="0">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2986204" y="2377713"/>
              <a:ext cx="17678" cy="68823"/>
            </a:xfrm>
            <a:custGeom>
              <a:avLst/>
              <a:gdLst/>
              <a:ahLst/>
              <a:cxnLst/>
              <a:rect l="l" t="t" r="r" b="b"/>
              <a:pathLst>
                <a:path w="533" h="2075" extrusionOk="0">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3019902" y="2369687"/>
              <a:ext cx="17645" cy="84842"/>
            </a:xfrm>
            <a:custGeom>
              <a:avLst/>
              <a:gdLst/>
              <a:ahLst/>
              <a:cxnLst/>
              <a:rect l="l" t="t" r="r" b="b"/>
              <a:pathLst>
                <a:path w="532" h="2558" extrusionOk="0">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3053600" y="2394496"/>
              <a:ext cx="17645" cy="35257"/>
            </a:xfrm>
            <a:custGeom>
              <a:avLst/>
              <a:gdLst/>
              <a:ahLst/>
              <a:cxnLst/>
              <a:rect l="l" t="t" r="r" b="b"/>
              <a:pathLst>
                <a:path w="532" h="1063" extrusionOk="0">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3087265" y="2379305"/>
              <a:ext cx="17678" cy="65638"/>
            </a:xfrm>
            <a:custGeom>
              <a:avLst/>
              <a:gdLst/>
              <a:ahLst/>
              <a:cxnLst/>
              <a:rect l="l" t="t" r="r" b="b"/>
              <a:pathLst>
                <a:path w="533" h="1979" extrusionOk="0">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3120964" y="2392075"/>
              <a:ext cx="17678" cy="40033"/>
            </a:xfrm>
            <a:custGeom>
              <a:avLst/>
              <a:gdLst/>
              <a:ahLst/>
              <a:cxnLst/>
              <a:rect l="l" t="t" r="r" b="b"/>
              <a:pathLst>
                <a:path w="533" h="1207" extrusionOk="0">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3026735" y="2670184"/>
              <a:ext cx="25837" cy="77413"/>
            </a:xfrm>
            <a:custGeom>
              <a:avLst/>
              <a:gdLst/>
              <a:ahLst/>
              <a:cxnLst/>
              <a:rect l="l" t="t" r="r" b="b"/>
              <a:pathLst>
                <a:path w="779" h="2334" extrusionOk="0">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2993667" y="2685375"/>
              <a:ext cx="22521" cy="47032"/>
            </a:xfrm>
            <a:custGeom>
              <a:avLst/>
              <a:gdLst/>
              <a:ahLst/>
              <a:cxnLst/>
              <a:rect l="l" t="t" r="r" b="b"/>
              <a:pathLst>
                <a:path w="679" h="1418" extrusionOk="0">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3059736" y="2654994"/>
              <a:ext cx="29254" cy="107794"/>
            </a:xfrm>
            <a:custGeom>
              <a:avLst/>
              <a:gdLst/>
              <a:ahLst/>
              <a:cxnLst/>
              <a:rect l="l" t="t" r="r" b="b"/>
              <a:pathLst>
                <a:path w="882" h="3250" extrusionOk="0">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2687862" y="2670184"/>
              <a:ext cx="25871" cy="77446"/>
            </a:xfrm>
            <a:custGeom>
              <a:avLst/>
              <a:gdLst/>
              <a:ahLst/>
              <a:cxnLst/>
              <a:rect l="l" t="t" r="r" b="b"/>
              <a:pathLst>
                <a:path w="780" h="2335" extrusionOk="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2724247" y="2685375"/>
              <a:ext cx="22521" cy="47065"/>
            </a:xfrm>
            <a:custGeom>
              <a:avLst/>
              <a:gdLst/>
              <a:ahLst/>
              <a:cxnLst/>
              <a:rect l="l" t="t" r="r" b="b"/>
              <a:pathLst>
                <a:path w="679" h="1419" extrusionOk="0">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2651478" y="2654994"/>
              <a:ext cx="29254" cy="107794"/>
            </a:xfrm>
            <a:custGeom>
              <a:avLst/>
              <a:gdLst/>
              <a:ahLst/>
              <a:cxnLst/>
              <a:rect l="l" t="t" r="r" b="b"/>
              <a:pathLst>
                <a:path w="882" h="3250" extrusionOk="0">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2825043" y="2695591"/>
              <a:ext cx="17645" cy="17678"/>
            </a:xfrm>
            <a:custGeom>
              <a:avLst/>
              <a:gdLst/>
              <a:ahLst/>
              <a:cxnLst/>
              <a:rect l="l" t="t" r="r" b="b"/>
              <a:pathLst>
                <a:path w="532" h="533" extrusionOk="0">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2861395" y="2695591"/>
              <a:ext cx="17678" cy="17678"/>
            </a:xfrm>
            <a:custGeom>
              <a:avLst/>
              <a:gdLst/>
              <a:ahLst/>
              <a:cxnLst/>
              <a:rect l="l" t="t" r="r" b="b"/>
              <a:pathLst>
                <a:path w="533" h="533" extrusionOk="0">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2897779" y="2695591"/>
              <a:ext cx="17645" cy="17678"/>
            </a:xfrm>
            <a:custGeom>
              <a:avLst/>
              <a:gdLst/>
              <a:ahLst/>
              <a:cxnLst/>
              <a:rect l="l" t="t" r="r" b="b"/>
              <a:pathLst>
                <a:path w="532" h="533" extrusionOk="0">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avLst/>
              <a:gdLst/>
              <a:ahLst/>
              <a:cxnLst/>
              <a:rect l="l" t="t" r="r" b="b"/>
              <a:pathLst>
                <a:path w="14309" h="18149" extrusionOk="0">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3394131" y="2752639"/>
              <a:ext cx="429585" cy="115224"/>
            </a:xfrm>
            <a:custGeom>
              <a:avLst/>
              <a:gdLst/>
              <a:ahLst/>
              <a:cxnLst/>
              <a:rect l="l" t="t" r="r" b="b"/>
              <a:pathLst>
                <a:path w="12952" h="3474" extrusionOk="0">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3522390" y="2775491"/>
              <a:ext cx="70580" cy="69519"/>
            </a:xfrm>
            <a:custGeom>
              <a:avLst/>
              <a:gdLst/>
              <a:ahLst/>
              <a:cxnLst/>
              <a:rect l="l" t="t" r="r" b="b"/>
              <a:pathLst>
                <a:path w="2128" h="2096" extrusionOk="0">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362487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341764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3729620" y="2775491"/>
              <a:ext cx="70547" cy="69519"/>
            </a:xfrm>
            <a:custGeom>
              <a:avLst/>
              <a:gdLst/>
              <a:ahLst/>
              <a:cxnLst/>
              <a:rect l="l" t="t" r="r" b="b"/>
              <a:pathLst>
                <a:path w="2127" h="2096" extrusionOk="0">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3388559" y="2628493"/>
              <a:ext cx="24444" cy="78839"/>
            </a:xfrm>
            <a:custGeom>
              <a:avLst/>
              <a:gdLst/>
              <a:ahLst/>
              <a:cxnLst/>
              <a:rect l="l" t="t" r="r" b="b"/>
              <a:pathLst>
                <a:path w="737" h="2377" extrusionOk="0">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3359073" y="2612970"/>
              <a:ext cx="27197" cy="109884"/>
            </a:xfrm>
            <a:custGeom>
              <a:avLst/>
              <a:gdLst/>
              <a:ahLst/>
              <a:cxnLst/>
              <a:rect l="l" t="t" r="r" b="b"/>
              <a:pathLst>
                <a:path w="820" h="3313" extrusionOk="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3804811" y="2628493"/>
              <a:ext cx="24444" cy="78839"/>
            </a:xfrm>
            <a:custGeom>
              <a:avLst/>
              <a:gdLst/>
              <a:ahLst/>
              <a:cxnLst/>
              <a:rect l="l" t="t" r="r" b="b"/>
              <a:pathLst>
                <a:path w="737" h="2377" extrusionOk="0">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3831544" y="2612970"/>
              <a:ext cx="27197" cy="109884"/>
            </a:xfrm>
            <a:custGeom>
              <a:avLst/>
              <a:gdLst/>
              <a:ahLst/>
              <a:cxnLst/>
              <a:rect l="l" t="t" r="r" b="b"/>
              <a:pathLst>
                <a:path w="820" h="3313" extrusionOk="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3493634" y="2348227"/>
              <a:ext cx="230614" cy="103284"/>
            </a:xfrm>
            <a:custGeom>
              <a:avLst/>
              <a:gdLst/>
              <a:ahLst/>
              <a:cxnLst/>
              <a:rect l="l" t="t" r="r" b="b"/>
              <a:pathLst>
                <a:path w="6953" h="3114" extrusionOk="0">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3532804" y="2375690"/>
              <a:ext cx="44809" cy="44809"/>
            </a:xfrm>
            <a:custGeom>
              <a:avLst/>
              <a:gdLst/>
              <a:ahLst/>
              <a:cxnLst/>
              <a:rect l="l" t="t" r="r" b="b"/>
              <a:pathLst>
                <a:path w="1351" h="1351" extrusionOk="0">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3640201" y="2375690"/>
              <a:ext cx="44809" cy="44809"/>
            </a:xfrm>
            <a:custGeom>
              <a:avLst/>
              <a:gdLst/>
              <a:ahLst/>
              <a:cxnLst/>
              <a:rect l="l" t="t" r="r" b="b"/>
              <a:pathLst>
                <a:path w="1351" h="1351" extrusionOk="0">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3536818" y="2541992"/>
              <a:ext cx="144212" cy="160630"/>
            </a:xfrm>
            <a:custGeom>
              <a:avLst/>
              <a:gdLst/>
              <a:ahLst/>
              <a:cxnLst/>
              <a:rect l="l" t="t" r="r" b="b"/>
              <a:pathLst>
                <a:path w="4348" h="4843" extrusionOk="0">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3577879" y="2597448"/>
              <a:ext cx="62056" cy="17678"/>
            </a:xfrm>
            <a:custGeom>
              <a:avLst/>
              <a:gdLst/>
              <a:ahLst/>
              <a:cxnLst/>
              <a:rect l="l" t="t" r="r" b="b"/>
              <a:pathLst>
                <a:path w="1871" h="533" extrusionOk="0">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3577912" y="2629488"/>
              <a:ext cx="62023" cy="17678"/>
            </a:xfrm>
            <a:custGeom>
              <a:avLst/>
              <a:gdLst/>
              <a:ahLst/>
              <a:cxnLst/>
              <a:rect l="l" t="t" r="r" b="b"/>
              <a:pathLst>
                <a:path w="1870" h="533" extrusionOk="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avLst/>
              <a:gdLst/>
              <a:ahLst/>
              <a:cxnLst/>
              <a:rect l="l" t="t" r="r" b="b"/>
              <a:pathLst>
                <a:path w="18150" h="16825" extrusionOk="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088095" y="2340698"/>
              <a:ext cx="17612" cy="17645"/>
            </a:xfrm>
            <a:custGeom>
              <a:avLst/>
              <a:gdLst/>
              <a:ahLst/>
              <a:cxnLst/>
              <a:rect l="l" t="t" r="r" b="b"/>
              <a:pathLst>
                <a:path w="531" h="532" extrusionOk="0">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4888194" y="2340698"/>
              <a:ext cx="17678" cy="17645"/>
            </a:xfrm>
            <a:custGeom>
              <a:avLst/>
              <a:gdLst/>
              <a:ahLst/>
              <a:cxnLst/>
              <a:rect l="l" t="t" r="r" b="b"/>
              <a:pathLst>
                <a:path w="533" h="532" extrusionOk="0">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4977083" y="2821760"/>
              <a:ext cx="41128" cy="17678"/>
            </a:xfrm>
            <a:custGeom>
              <a:avLst/>
              <a:gdLst/>
              <a:ahLst/>
              <a:cxnLst/>
              <a:rect l="l" t="t" r="r" b="b"/>
              <a:pathLst>
                <a:path w="1240" h="533" extrusionOk="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4946072" y="2335159"/>
              <a:ext cx="49386" cy="49353"/>
            </a:xfrm>
            <a:custGeom>
              <a:avLst/>
              <a:gdLst/>
              <a:ahLst/>
              <a:cxnLst/>
              <a:rect l="l" t="t" r="r" b="b"/>
              <a:pathLst>
                <a:path w="1489" h="1488" extrusionOk="0">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003982" y="2366868"/>
              <a:ext cx="41095" cy="17645"/>
            </a:xfrm>
            <a:custGeom>
              <a:avLst/>
              <a:gdLst/>
              <a:ahLst/>
              <a:cxnLst/>
              <a:rect l="l" t="t" r="r" b="b"/>
              <a:pathLst>
                <a:path w="1239" h="532" extrusionOk="0">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003982" y="2335159"/>
              <a:ext cx="41095" cy="17645"/>
            </a:xfrm>
            <a:custGeom>
              <a:avLst/>
              <a:gdLst/>
              <a:ahLst/>
              <a:cxnLst/>
              <a:rect l="l" t="t" r="r" b="b"/>
              <a:pathLst>
                <a:path w="1239" h="532" extrusionOk="0">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4945906" y="2539405"/>
              <a:ext cx="31177" cy="17678"/>
            </a:xfrm>
            <a:custGeom>
              <a:avLst/>
              <a:gdLst/>
              <a:ahLst/>
              <a:cxnLst/>
              <a:rect l="l" t="t" r="r" b="b"/>
              <a:pathLst>
                <a:path w="940" h="533" extrusionOk="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4981063" y="2539405"/>
              <a:ext cx="33168" cy="17678"/>
            </a:xfrm>
            <a:custGeom>
              <a:avLst/>
              <a:gdLst/>
              <a:ahLst/>
              <a:cxnLst/>
              <a:rect l="l" t="t" r="r" b="b"/>
              <a:pathLst>
                <a:path w="1000" h="533" extrusionOk="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018211" y="2539405"/>
              <a:ext cx="31177" cy="17678"/>
            </a:xfrm>
            <a:custGeom>
              <a:avLst/>
              <a:gdLst/>
              <a:ahLst/>
              <a:cxnLst/>
              <a:rect l="l" t="t" r="r" b="b"/>
              <a:pathLst>
                <a:path w="940" h="533" extrusionOk="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avLst/>
              <a:gdLst/>
              <a:ahLst/>
              <a:cxnLst/>
              <a:rect l="l" t="t" r="r" b="b"/>
              <a:pathLst>
                <a:path w="1299" h="1874" extrusionOk="0">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5624148" y="2742025"/>
              <a:ext cx="39171" cy="39204"/>
            </a:xfrm>
            <a:custGeom>
              <a:avLst/>
              <a:gdLst/>
              <a:ahLst/>
              <a:cxnLst/>
              <a:rect l="l" t="t" r="r" b="b"/>
              <a:pathLst>
                <a:path w="1181" h="1182" extrusionOk="0">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5394364" y="2303385"/>
              <a:ext cx="595025" cy="586534"/>
            </a:xfrm>
            <a:custGeom>
              <a:avLst/>
              <a:gdLst/>
              <a:ahLst/>
              <a:cxnLst/>
              <a:rect l="l" t="t" r="r" b="b"/>
              <a:pathLst>
                <a:path w="17940" h="17684" extrusionOk="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5923584" y="2742025"/>
              <a:ext cx="39171" cy="39204"/>
            </a:xfrm>
            <a:custGeom>
              <a:avLst/>
              <a:gdLst/>
              <a:ahLst/>
              <a:cxnLst/>
              <a:rect l="l" t="t" r="r" b="b"/>
              <a:pathLst>
                <a:path w="1181" h="1182" extrusionOk="0">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5833634" y="2560499"/>
              <a:ext cx="110381" cy="110381"/>
            </a:xfrm>
            <a:custGeom>
              <a:avLst/>
              <a:gdLst/>
              <a:ahLst/>
              <a:cxnLst/>
              <a:rect l="l" t="t" r="r" b="b"/>
              <a:pathLst>
                <a:path w="3328" h="3328" extrusionOk="0">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5424115" y="2314430"/>
              <a:ext cx="52968" cy="50779"/>
            </a:xfrm>
            <a:custGeom>
              <a:avLst/>
              <a:gdLst/>
              <a:ahLst/>
              <a:cxnLst/>
              <a:rect l="l" t="t" r="r" b="b"/>
              <a:pathLst>
                <a:path w="1597" h="1531" extrusionOk="0">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50649" y="2340931"/>
              <a:ext cx="36119" cy="33930"/>
            </a:xfrm>
            <a:custGeom>
              <a:avLst/>
              <a:gdLst/>
              <a:ahLst/>
              <a:cxnLst/>
              <a:rect l="l" t="t" r="r" b="b"/>
              <a:pathLst>
                <a:path w="1089" h="1023" extrusionOk="0">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397581" y="2287896"/>
              <a:ext cx="69784" cy="67562"/>
            </a:xfrm>
            <a:custGeom>
              <a:avLst/>
              <a:gdLst/>
              <a:ahLst/>
              <a:cxnLst/>
              <a:rect l="l" t="t" r="r" b="b"/>
              <a:pathLst>
                <a:path w="2104" h="2037" extrusionOk="0">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12175" y="2609554"/>
              <a:ext cx="63118" cy="63085"/>
            </a:xfrm>
            <a:custGeom>
              <a:avLst/>
              <a:gdLst/>
              <a:ahLst/>
              <a:cxnLst/>
              <a:rect l="l" t="t" r="r" b="b"/>
              <a:pathLst>
                <a:path w="1903" h="1902" extrusionOk="0">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630151" y="2715292"/>
              <a:ext cx="28226" cy="17678"/>
            </a:xfrm>
            <a:custGeom>
              <a:avLst/>
              <a:gdLst/>
              <a:ahLst/>
              <a:cxnLst/>
              <a:rect l="l" t="t" r="r" b="b"/>
              <a:pathLst>
                <a:path w="851" h="533" extrusionOk="0">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601926" y="2533037"/>
              <a:ext cx="88226" cy="40232"/>
            </a:xfrm>
            <a:custGeom>
              <a:avLst/>
              <a:gdLst/>
              <a:ahLst/>
              <a:cxnLst/>
              <a:rect l="l" t="t" r="r" b="b"/>
              <a:pathLst>
                <a:path w="2660" h="1213" extrusionOk="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avLst/>
              <a:gdLst/>
              <a:ahLst/>
              <a:cxnLst/>
              <a:rect l="l" t="t" r="r" b="b"/>
              <a:pathLst>
                <a:path w="9093" h="7926" extrusionOk="0">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14032" y="2460765"/>
              <a:ext cx="27828" cy="26070"/>
            </a:xfrm>
            <a:custGeom>
              <a:avLst/>
              <a:gdLst/>
              <a:ahLst/>
              <a:cxnLst/>
              <a:rect l="l" t="t" r="r" b="b"/>
              <a:pathLst>
                <a:path w="839" h="786" extrusionOk="0">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272473" y="2519206"/>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01694" y="2548426"/>
              <a:ext cx="27794" cy="26070"/>
            </a:xfrm>
            <a:custGeom>
              <a:avLst/>
              <a:gdLst/>
              <a:ahLst/>
              <a:cxnLst/>
              <a:rect l="l" t="t" r="r" b="b"/>
              <a:pathLst>
                <a:path w="838" h="786" extrusionOk="0">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243253" y="2489985"/>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433468" y="2557514"/>
              <a:ext cx="27828" cy="26070"/>
            </a:xfrm>
            <a:custGeom>
              <a:avLst/>
              <a:gdLst/>
              <a:ahLst/>
              <a:cxnLst/>
              <a:rect l="l" t="t" r="r" b="b"/>
              <a:pathLst>
                <a:path w="839" h="786" extrusionOk="0">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6462689" y="2528294"/>
              <a:ext cx="27794" cy="26070"/>
            </a:xfrm>
            <a:custGeom>
              <a:avLst/>
              <a:gdLst/>
              <a:ahLst/>
              <a:cxnLst/>
              <a:rect l="l" t="t" r="r" b="b"/>
              <a:pathLst>
                <a:path w="838" h="786" extrusionOk="0">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521097" y="2469886"/>
              <a:ext cx="27828" cy="26103"/>
            </a:xfrm>
            <a:custGeom>
              <a:avLst/>
              <a:gdLst/>
              <a:ahLst/>
              <a:cxnLst/>
              <a:rect l="l" t="t" r="r" b="b"/>
              <a:pathLst>
                <a:path w="839" h="787" extrusionOk="0">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6491876" y="2499073"/>
              <a:ext cx="27828" cy="26103"/>
            </a:xfrm>
            <a:custGeom>
              <a:avLst/>
              <a:gdLst/>
              <a:ahLst/>
              <a:cxnLst/>
              <a:rect l="l" t="t" r="r" b="b"/>
              <a:pathLst>
                <a:path w="839" h="787" extrusionOk="0">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6550317" y="2445143"/>
              <a:ext cx="23317" cy="21625"/>
            </a:xfrm>
            <a:custGeom>
              <a:avLst/>
              <a:gdLst/>
              <a:ahLst/>
              <a:cxnLst/>
              <a:rect l="l" t="t" r="r" b="b"/>
              <a:pathLst>
                <a:path w="703" h="652" extrusionOk="0">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6547962" y="2523053"/>
              <a:ext cx="23317" cy="21592"/>
            </a:xfrm>
            <a:custGeom>
              <a:avLst/>
              <a:gdLst/>
              <a:ahLst/>
              <a:cxnLst/>
              <a:rect l="l" t="t" r="r" b="b"/>
              <a:pathLst>
                <a:path w="703" h="651" extrusionOk="0">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518742" y="2547796"/>
              <a:ext cx="27828" cy="26070"/>
            </a:xfrm>
            <a:custGeom>
              <a:avLst/>
              <a:gdLst/>
              <a:ahLst/>
              <a:cxnLst/>
              <a:rect l="l" t="t" r="r" b="b"/>
              <a:pathLst>
                <a:path w="839" h="786" extrusionOk="0">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6238510" y="2556088"/>
              <a:ext cx="27828" cy="26070"/>
            </a:xfrm>
            <a:custGeom>
              <a:avLst/>
              <a:gdLst/>
              <a:ahLst/>
              <a:cxnLst/>
              <a:rect l="l" t="t" r="r" b="b"/>
              <a:pathLst>
                <a:path w="839" h="786" extrusionOk="0">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6209322" y="2526868"/>
              <a:ext cx="27794" cy="26103"/>
            </a:xfrm>
            <a:custGeom>
              <a:avLst/>
              <a:gdLst/>
              <a:ahLst/>
              <a:cxnLst/>
              <a:rect l="l" t="t" r="r" b="b"/>
              <a:pathLst>
                <a:path w="838" h="787" extrusionOk="0">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6561196" y="2377514"/>
              <a:ext cx="75025" cy="72139"/>
            </a:xfrm>
            <a:custGeom>
              <a:avLst/>
              <a:gdLst/>
              <a:ahLst/>
              <a:cxnLst/>
              <a:rect l="l" t="t" r="r" b="b"/>
              <a:pathLst>
                <a:path w="2262" h="2175" extrusionOk="0">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6145110" y="2389090"/>
              <a:ext cx="72139" cy="72139"/>
            </a:xfrm>
            <a:custGeom>
              <a:avLst/>
              <a:gdLst/>
              <a:ahLst/>
              <a:cxnLst/>
              <a:rect l="l" t="t" r="r" b="b"/>
              <a:pathLst>
                <a:path w="2175" h="2175" extrusionOk="0">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6181461" y="2288393"/>
              <a:ext cx="59071" cy="59038"/>
            </a:xfrm>
            <a:custGeom>
              <a:avLst/>
              <a:gdLst/>
              <a:ahLst/>
              <a:cxnLst/>
              <a:rect l="l" t="t" r="r" b="b"/>
              <a:pathLst>
                <a:path w="1781" h="1780" extrusionOk="0">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6103551" y="2577017"/>
              <a:ext cx="565605" cy="313367"/>
            </a:xfrm>
            <a:custGeom>
              <a:avLst/>
              <a:gdLst/>
              <a:ahLst/>
              <a:cxnLst/>
              <a:rect l="l" t="t" r="r" b="b"/>
              <a:pathLst>
                <a:path w="17053" h="9448" extrusionOk="0">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6305707" y="2672174"/>
              <a:ext cx="161327" cy="141161"/>
            </a:xfrm>
            <a:custGeom>
              <a:avLst/>
              <a:gdLst/>
              <a:ahLst/>
              <a:cxnLst/>
              <a:rect l="l" t="t" r="r" b="b"/>
              <a:pathLst>
                <a:path w="4864" h="4256" extrusionOk="0">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6281793" y="2639471"/>
              <a:ext cx="79635" cy="79005"/>
            </a:xfrm>
            <a:custGeom>
              <a:avLst/>
              <a:gdLst/>
              <a:ahLst/>
              <a:cxnLst/>
              <a:rect l="l" t="t" r="r" b="b"/>
              <a:pathLst>
                <a:path w="2401" h="2382" extrusionOk="0">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6411345" y="2639471"/>
              <a:ext cx="79602" cy="79038"/>
            </a:xfrm>
            <a:custGeom>
              <a:avLst/>
              <a:gdLst/>
              <a:ahLst/>
              <a:cxnLst/>
              <a:rect l="l" t="t" r="r" b="b"/>
              <a:pathLst>
                <a:path w="2400" h="2383" extrusionOk="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6281793" y="2770781"/>
              <a:ext cx="79635" cy="77877"/>
            </a:xfrm>
            <a:custGeom>
              <a:avLst/>
              <a:gdLst/>
              <a:ahLst/>
              <a:cxnLst/>
              <a:rect l="l" t="t" r="r" b="b"/>
              <a:pathLst>
                <a:path w="2401" h="2348" extrusionOk="0">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6411379" y="2769654"/>
              <a:ext cx="79569" cy="79005"/>
            </a:xfrm>
            <a:custGeom>
              <a:avLst/>
              <a:gdLst/>
              <a:ahLst/>
              <a:cxnLst/>
              <a:rect l="l" t="t" r="r" b="b"/>
              <a:pathLst>
                <a:path w="2399" h="2382" extrusionOk="0">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6197282" y="2795491"/>
              <a:ext cx="53134" cy="53168"/>
            </a:xfrm>
            <a:custGeom>
              <a:avLst/>
              <a:gdLst/>
              <a:ahLst/>
              <a:cxnLst/>
              <a:rect l="l" t="t" r="r" b="b"/>
              <a:pathLst>
                <a:path w="1602" h="1603" extrusionOk="0">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6197282" y="2735093"/>
              <a:ext cx="53134" cy="53168"/>
            </a:xfrm>
            <a:custGeom>
              <a:avLst/>
              <a:gdLst/>
              <a:ahLst/>
              <a:cxnLst/>
              <a:rect l="l" t="t" r="r" b="b"/>
              <a:pathLst>
                <a:path w="1602" h="1603" extrusionOk="0">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6214994" y="2639471"/>
              <a:ext cx="17711" cy="67330"/>
            </a:xfrm>
            <a:custGeom>
              <a:avLst/>
              <a:gdLst/>
              <a:ahLst/>
              <a:cxnLst/>
              <a:rect l="l" t="t" r="r" b="b"/>
              <a:pathLst>
                <a:path w="534" h="2030" extrusionOk="0">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avLst/>
              <a:gdLst/>
              <a:ahLst/>
              <a:cxnLst/>
              <a:rect l="l" t="t" r="r" b="b"/>
              <a:pathLst>
                <a:path w="16667" h="11816" extrusionOk="0">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35790" y="2635392"/>
              <a:ext cx="54129" cy="51244"/>
            </a:xfrm>
            <a:custGeom>
              <a:avLst/>
              <a:gdLst/>
              <a:ahLst/>
              <a:cxnLst/>
              <a:rect l="l" t="t" r="r" b="b"/>
              <a:pathLst>
                <a:path w="1632" h="1545" extrusionOk="0">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179239" y="2668028"/>
              <a:ext cx="29619" cy="27927"/>
            </a:xfrm>
            <a:custGeom>
              <a:avLst/>
              <a:gdLst/>
              <a:ahLst/>
              <a:cxnLst/>
              <a:rect l="l" t="t" r="r" b="b"/>
              <a:pathLst>
                <a:path w="893" h="842" extrusionOk="0">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163883" y="2683418"/>
              <a:ext cx="29619" cy="27894"/>
            </a:xfrm>
            <a:custGeom>
              <a:avLst/>
              <a:gdLst/>
              <a:ahLst/>
              <a:cxnLst/>
              <a:rect l="l" t="t" r="r" b="b"/>
              <a:pathLst>
                <a:path w="893" h="841" extrusionOk="0">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6921793" y="2691312"/>
              <a:ext cx="83217" cy="83217"/>
            </a:xfrm>
            <a:custGeom>
              <a:avLst/>
              <a:gdLst/>
              <a:ahLst/>
              <a:cxnLst/>
              <a:rect l="l" t="t" r="r" b="b"/>
              <a:pathLst>
                <a:path w="2509" h="2509" extrusionOk="0">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6834563" y="2606403"/>
              <a:ext cx="81891" cy="81924"/>
            </a:xfrm>
            <a:custGeom>
              <a:avLst/>
              <a:gdLst/>
              <a:ahLst/>
              <a:cxnLst/>
              <a:rect l="l" t="t" r="r" b="b"/>
              <a:pathLst>
                <a:path w="2469" h="2470" extrusionOk="0">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006437" y="2778277"/>
              <a:ext cx="81891" cy="81957"/>
            </a:xfrm>
            <a:custGeom>
              <a:avLst/>
              <a:gdLst/>
              <a:ahLst/>
              <a:cxnLst/>
              <a:rect l="l" t="t" r="r" b="b"/>
              <a:pathLst>
                <a:path w="2469" h="2471" extrusionOk="0">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81760" y="2448128"/>
              <a:ext cx="29619" cy="27927"/>
            </a:xfrm>
            <a:custGeom>
              <a:avLst/>
              <a:gdLst/>
              <a:ahLst/>
              <a:cxnLst/>
              <a:rect l="l" t="t" r="r" b="b"/>
              <a:pathLst>
                <a:path w="893" h="842" extrusionOk="0">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97117" y="2432771"/>
              <a:ext cx="29652" cy="27927"/>
            </a:xfrm>
            <a:custGeom>
              <a:avLst/>
              <a:gdLst/>
              <a:ahLst/>
              <a:cxnLst/>
              <a:rect l="l" t="t" r="r" b="b"/>
              <a:pathLst>
                <a:path w="894" h="842" extrusionOk="0">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6932938" y="2287896"/>
              <a:ext cx="336982" cy="358176"/>
            </a:xfrm>
            <a:custGeom>
              <a:avLst/>
              <a:gdLst/>
              <a:ahLst/>
              <a:cxnLst/>
              <a:rect l="l" t="t" r="r" b="b"/>
              <a:pathLst>
                <a:path w="10160" h="10799" extrusionOk="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002158" y="2457415"/>
              <a:ext cx="51244" cy="51277"/>
            </a:xfrm>
            <a:custGeom>
              <a:avLst/>
              <a:gdLst/>
              <a:ahLst/>
              <a:cxnLst/>
              <a:rect l="l" t="t" r="r" b="b"/>
              <a:pathLst>
                <a:path w="1545" h="1546" extrusionOk="0">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avLst/>
              <a:gdLst/>
              <a:ahLst/>
              <a:cxnLst/>
              <a:rect l="l" t="t" r="r" b="b"/>
              <a:pathLst>
                <a:path w="2306" h="2247" extrusionOk="0">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4657680" y="3164214"/>
              <a:ext cx="565904" cy="563947"/>
            </a:xfrm>
            <a:custGeom>
              <a:avLst/>
              <a:gdLst/>
              <a:ahLst/>
              <a:cxnLst/>
              <a:rect l="l" t="t" r="r" b="b"/>
              <a:pathLst>
                <a:path w="17062" h="17003" extrusionOk="0">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4881528" y="3335558"/>
              <a:ext cx="141725" cy="158109"/>
            </a:xfrm>
            <a:custGeom>
              <a:avLst/>
              <a:gdLst/>
              <a:ahLst/>
              <a:cxnLst/>
              <a:rect l="l" t="t" r="r" b="b"/>
              <a:pathLst>
                <a:path w="4273" h="4767" extrusionOk="0">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898609" y="3529753"/>
              <a:ext cx="107562" cy="17678"/>
            </a:xfrm>
            <a:custGeom>
              <a:avLst/>
              <a:gdLst/>
              <a:ahLst/>
              <a:cxnLst/>
              <a:rect l="l" t="t" r="r" b="b"/>
              <a:pathLst>
                <a:path w="3243" h="533" extrusionOk="0">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657680" y="3362722"/>
              <a:ext cx="84113" cy="61526"/>
            </a:xfrm>
            <a:custGeom>
              <a:avLst/>
              <a:gdLst/>
              <a:ahLst/>
              <a:cxnLst/>
              <a:rect l="l" t="t" r="r" b="b"/>
              <a:pathLst>
                <a:path w="2536" h="1855" extrusionOk="0">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avLst/>
              <a:gdLst/>
              <a:ahLst/>
              <a:cxnLst/>
              <a:rect l="l" t="t" r="r" b="b"/>
              <a:pathLst>
                <a:path w="18151" h="15418" extrusionOk="0">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6858145" y="3406768"/>
              <a:ext cx="78308" cy="78872"/>
            </a:xfrm>
            <a:custGeom>
              <a:avLst/>
              <a:gdLst/>
              <a:ahLst/>
              <a:cxnLst/>
              <a:rect l="l" t="t" r="r" b="b"/>
              <a:pathLst>
                <a:path w="2361" h="2378" extrusionOk="0">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6770151" y="3220135"/>
              <a:ext cx="56119" cy="56484"/>
            </a:xfrm>
            <a:custGeom>
              <a:avLst/>
              <a:gdLst/>
              <a:ahLst/>
              <a:cxnLst/>
              <a:rect l="l" t="t" r="r" b="b"/>
              <a:pathLst>
                <a:path w="1692" h="1703" extrusionOk="0">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7175757" y="3220135"/>
              <a:ext cx="56119" cy="56484"/>
            </a:xfrm>
            <a:custGeom>
              <a:avLst/>
              <a:gdLst/>
              <a:ahLst/>
              <a:cxnLst/>
              <a:rect l="l" t="t" r="r" b="b"/>
              <a:pathLst>
                <a:path w="1692" h="1703" extrusionOk="0">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7221760" y="3652042"/>
              <a:ext cx="17678" cy="17678"/>
            </a:xfrm>
            <a:custGeom>
              <a:avLst/>
              <a:gdLst/>
              <a:ahLst/>
              <a:cxnLst/>
              <a:rect l="l" t="t" r="r" b="b"/>
              <a:pathLst>
                <a:path w="533" h="533" extrusionOk="0">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7250350" y="3652042"/>
              <a:ext cx="17645" cy="17678"/>
            </a:xfrm>
            <a:custGeom>
              <a:avLst/>
              <a:gdLst/>
              <a:ahLst/>
              <a:cxnLst/>
              <a:rect l="l" t="t" r="r" b="b"/>
              <a:pathLst>
                <a:path w="532" h="533" extrusionOk="0">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7278908" y="3652042"/>
              <a:ext cx="17678" cy="17678"/>
            </a:xfrm>
            <a:custGeom>
              <a:avLst/>
              <a:gdLst/>
              <a:ahLst/>
              <a:cxnLst/>
              <a:rect l="l" t="t" r="r" b="b"/>
              <a:pathLst>
                <a:path w="533" h="533" extrusionOk="0">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7181030" y="3423916"/>
              <a:ext cx="44046" cy="44080"/>
            </a:xfrm>
            <a:custGeom>
              <a:avLst/>
              <a:gdLst/>
              <a:ahLst/>
              <a:cxnLst/>
              <a:rect l="l" t="t" r="r" b="b"/>
              <a:pathLst>
                <a:path w="1328" h="1329" extrusionOk="0">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avLst/>
              <a:gdLst/>
              <a:ahLst/>
              <a:cxnLst/>
              <a:rect l="l" t="t" r="r" b="b"/>
              <a:pathLst>
                <a:path w="14898" h="16104" extrusionOk="0">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7734331" y="3455392"/>
              <a:ext cx="47927" cy="79403"/>
            </a:xfrm>
            <a:custGeom>
              <a:avLst/>
              <a:gdLst/>
              <a:ahLst/>
              <a:cxnLst/>
              <a:rect l="l" t="t" r="r" b="b"/>
              <a:pathLst>
                <a:path w="1445" h="2394" extrusionOk="0">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7775094" y="3425309"/>
              <a:ext cx="119668" cy="78773"/>
            </a:xfrm>
            <a:custGeom>
              <a:avLst/>
              <a:gdLst/>
              <a:ahLst/>
              <a:cxnLst/>
              <a:rect l="l" t="t" r="r" b="b"/>
              <a:pathLst>
                <a:path w="3608" h="2375" extrusionOk="0">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7607896" y="3425309"/>
              <a:ext cx="119635" cy="78773"/>
            </a:xfrm>
            <a:custGeom>
              <a:avLst/>
              <a:gdLst/>
              <a:ahLst/>
              <a:cxnLst/>
              <a:rect l="l" t="t" r="r" b="b"/>
              <a:pathLst>
                <a:path w="3607" h="2375" extrusionOk="0">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7611511" y="3385773"/>
              <a:ext cx="115257" cy="29055"/>
            </a:xfrm>
            <a:custGeom>
              <a:avLst/>
              <a:gdLst/>
              <a:ahLst/>
              <a:cxnLst/>
              <a:rect l="l" t="t" r="r" b="b"/>
              <a:pathLst>
                <a:path w="3475" h="876" extrusionOk="0">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7696354" y="3567266"/>
              <a:ext cx="109950" cy="17645"/>
            </a:xfrm>
            <a:custGeom>
              <a:avLst/>
              <a:gdLst/>
              <a:ahLst/>
              <a:cxnLst/>
              <a:rect l="l" t="t" r="r" b="b"/>
              <a:pathLst>
                <a:path w="3315" h="532" extrusionOk="0">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21428" y="3596586"/>
              <a:ext cx="59801" cy="17678"/>
            </a:xfrm>
            <a:custGeom>
              <a:avLst/>
              <a:gdLst/>
              <a:ahLst/>
              <a:cxnLst/>
              <a:rect l="l" t="t" r="r" b="b"/>
              <a:pathLst>
                <a:path w="1803" h="533" extrusionOk="0">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73369" y="3385773"/>
              <a:ext cx="115257" cy="29055"/>
            </a:xfrm>
            <a:custGeom>
              <a:avLst/>
              <a:gdLst/>
              <a:ahLst/>
              <a:cxnLst/>
              <a:rect l="l" t="t" r="r" b="b"/>
              <a:pathLst>
                <a:path w="3475" h="876" extrusionOk="0">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441661" y="3580035"/>
              <a:ext cx="167264" cy="167164"/>
            </a:xfrm>
            <a:custGeom>
              <a:avLst/>
              <a:gdLst/>
              <a:ahLst/>
              <a:cxnLst/>
              <a:rect l="l" t="t" r="r" b="b"/>
              <a:pathLst>
                <a:path w="5043" h="5040" extrusionOk="0">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441661" y="3145176"/>
              <a:ext cx="167264" cy="167164"/>
            </a:xfrm>
            <a:custGeom>
              <a:avLst/>
              <a:gdLst/>
              <a:ahLst/>
              <a:cxnLst/>
              <a:rect l="l" t="t" r="r" b="b"/>
              <a:pathLst>
                <a:path w="5043" h="5040" extrusionOk="0">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7863352" y="3580035"/>
              <a:ext cx="167297" cy="167164"/>
            </a:xfrm>
            <a:custGeom>
              <a:avLst/>
              <a:gdLst/>
              <a:ahLst/>
              <a:cxnLst/>
              <a:rect l="l" t="t" r="r" b="b"/>
              <a:pathLst>
                <a:path w="5044" h="5040" extrusionOk="0">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7863352" y="3145176"/>
              <a:ext cx="167297" cy="167164"/>
            </a:xfrm>
            <a:custGeom>
              <a:avLst/>
              <a:gdLst/>
              <a:ahLst/>
              <a:cxnLst/>
              <a:rect l="l" t="t" r="r" b="b"/>
              <a:pathLst>
                <a:path w="5044" h="5040" extrusionOk="0">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7817183" y="3609952"/>
              <a:ext cx="174527" cy="94925"/>
            </a:xfrm>
            <a:custGeom>
              <a:avLst/>
              <a:gdLst/>
              <a:ahLst/>
              <a:cxnLst/>
              <a:rect l="l" t="t" r="r" b="b"/>
              <a:pathLst>
                <a:path w="5262" h="2862" extrusionOk="0">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7923319" y="3654762"/>
              <a:ext cx="68391" cy="17612"/>
            </a:xfrm>
            <a:custGeom>
              <a:avLst/>
              <a:gdLst/>
              <a:ahLst/>
              <a:cxnLst/>
              <a:rect l="l" t="t" r="r" b="b"/>
              <a:pathLst>
                <a:path w="2062" h="531" extrusionOk="0">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7923319" y="3624878"/>
              <a:ext cx="68391" cy="17645"/>
            </a:xfrm>
            <a:custGeom>
              <a:avLst/>
              <a:gdLst/>
              <a:ahLst/>
              <a:cxnLst/>
              <a:rect l="l" t="t" r="r" b="b"/>
              <a:pathLst>
                <a:path w="2062" h="532" extrusionOk="0">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7480102" y="3640699"/>
              <a:ext cx="64212" cy="64179"/>
            </a:xfrm>
            <a:custGeom>
              <a:avLst/>
              <a:gdLst/>
              <a:ahLst/>
              <a:cxnLst/>
              <a:rect l="l" t="t" r="r" b="b"/>
              <a:pathLst>
                <a:path w="1936" h="1935" extrusionOk="0">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7480102" y="3614695"/>
              <a:ext cx="64212" cy="17678"/>
            </a:xfrm>
            <a:custGeom>
              <a:avLst/>
              <a:gdLst/>
              <a:ahLst/>
              <a:cxnLst/>
              <a:rect l="l" t="t" r="r" b="b"/>
              <a:pathLst>
                <a:path w="1936" h="533" extrusionOk="0">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7480102" y="3587664"/>
              <a:ext cx="64212" cy="17678"/>
            </a:xfrm>
            <a:custGeom>
              <a:avLst/>
              <a:gdLst/>
              <a:ahLst/>
              <a:cxnLst/>
              <a:rect l="l" t="t" r="r" b="b"/>
              <a:pathLst>
                <a:path w="1936" h="533" extrusionOk="0">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7479339" y="3180732"/>
              <a:ext cx="60862" cy="60829"/>
            </a:xfrm>
            <a:custGeom>
              <a:avLst/>
              <a:gdLst/>
              <a:ahLst/>
              <a:cxnLst/>
              <a:rect l="l" t="t" r="r" b="b"/>
              <a:pathLst>
                <a:path w="1835" h="1834" extrusionOk="0">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7923319" y="3180732"/>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7923319" y="3206835"/>
              <a:ext cx="68391" cy="17678"/>
            </a:xfrm>
            <a:custGeom>
              <a:avLst/>
              <a:gdLst/>
              <a:ahLst/>
              <a:cxnLst/>
              <a:rect l="l" t="t" r="r" b="b"/>
              <a:pathLst>
                <a:path w="2062" h="533" extrusionOk="0">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7923319" y="3232904"/>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7922987"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7948361"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7973701" y="3578443"/>
              <a:ext cx="17645" cy="32968"/>
            </a:xfrm>
            <a:custGeom>
              <a:avLst/>
              <a:gdLst/>
              <a:ahLst/>
              <a:cxnLst/>
              <a:rect l="l" t="t" r="r" b="b"/>
              <a:pathLst>
                <a:path w="532"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avLst/>
              <a:gdLst/>
              <a:ahLst/>
              <a:cxnLst/>
              <a:rect l="l" t="t" r="r" b="b"/>
              <a:pathLst>
                <a:path w="13670" h="13670" extrusionOk="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229487" y="4344579"/>
              <a:ext cx="21161" cy="31609"/>
            </a:xfrm>
            <a:custGeom>
              <a:avLst/>
              <a:gdLst/>
              <a:ahLst/>
              <a:cxnLst/>
              <a:rect l="l" t="t" r="r" b="b"/>
              <a:pathLst>
                <a:path w="638" h="953" extrusionOk="0">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241560" y="4398277"/>
              <a:ext cx="24909" cy="30879"/>
            </a:xfrm>
            <a:custGeom>
              <a:avLst/>
              <a:gdLst/>
              <a:ahLst/>
              <a:cxnLst/>
              <a:rect l="l" t="t" r="r" b="b"/>
              <a:pathLst>
                <a:path w="751" h="931" extrusionOk="0">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1249454" y="4183418"/>
              <a:ext cx="26136" cy="30481"/>
            </a:xfrm>
            <a:custGeom>
              <a:avLst/>
              <a:gdLst/>
              <a:ahLst/>
              <a:cxnLst/>
              <a:rect l="l" t="t" r="r" b="b"/>
              <a:pathLst>
                <a:path w="788" h="919" extrusionOk="0">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355690" y="4064878"/>
              <a:ext cx="32239" cy="24909"/>
            </a:xfrm>
            <a:custGeom>
              <a:avLst/>
              <a:gdLst/>
              <a:ahLst/>
              <a:cxnLst/>
              <a:rect l="l" t="t" r="r" b="b"/>
              <a:pathLst>
                <a:path w="972" h="751" extrusionOk="0">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264446" y="4448360"/>
              <a:ext cx="27595" cy="29619"/>
            </a:xfrm>
            <a:custGeom>
              <a:avLst/>
              <a:gdLst/>
              <a:ahLst/>
              <a:cxnLst/>
              <a:rect l="l" t="t" r="r" b="b"/>
              <a:pathLst>
                <a:path w="832" h="893" extrusionOk="0">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227531" y="4289488"/>
              <a:ext cx="18607" cy="31741"/>
            </a:xfrm>
            <a:custGeom>
              <a:avLst/>
              <a:gdLst/>
              <a:ahLst/>
              <a:cxnLst/>
              <a:rect l="l" t="t" r="r" b="b"/>
              <a:pathLst>
                <a:path w="561" h="957" extrusionOk="0">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232970" y="4235027"/>
              <a:ext cx="22753" cy="31410"/>
            </a:xfrm>
            <a:custGeom>
              <a:avLst/>
              <a:gdLst/>
              <a:ahLst/>
              <a:cxnLst/>
              <a:rect l="l" t="t" r="r" b="b"/>
              <a:pathLst>
                <a:path w="686" h="947" extrusionOk="0">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1436817" y="4577813"/>
              <a:ext cx="33134" cy="20796"/>
            </a:xfrm>
            <a:custGeom>
              <a:avLst/>
              <a:gdLst/>
              <a:ahLst/>
              <a:cxnLst/>
              <a:rect l="l" t="t" r="r" b="b"/>
              <a:pathLst>
                <a:path w="999" h="627" extrusionOk="0">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1276453" y="4136719"/>
              <a:ext cx="28391" cy="29055"/>
            </a:xfrm>
            <a:custGeom>
              <a:avLst/>
              <a:gdLst/>
              <a:ahLst/>
              <a:cxnLst/>
              <a:rect l="l" t="t" r="r" b="b"/>
              <a:pathLst>
                <a:path w="856" h="876" extrusionOk="0">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1404943" y="4042556"/>
              <a:ext cx="33201" cy="22421"/>
            </a:xfrm>
            <a:custGeom>
              <a:avLst/>
              <a:gdLst/>
              <a:ahLst/>
              <a:cxnLst/>
              <a:rect l="l" t="t" r="r" b="b"/>
              <a:pathLst>
                <a:path w="1001" h="676" extrusionOk="0">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1297149" y="4492938"/>
              <a:ext cx="29221" cy="27960"/>
            </a:xfrm>
            <a:custGeom>
              <a:avLst/>
              <a:gdLst/>
              <a:ahLst/>
              <a:cxnLst/>
              <a:rect l="l" t="t" r="r" b="b"/>
              <a:pathLst>
                <a:path w="881" h="843" extrusionOk="0">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1329885" y="4515856"/>
              <a:ext cx="87695" cy="70315"/>
            </a:xfrm>
            <a:custGeom>
              <a:avLst/>
              <a:gdLst/>
              <a:ahLst/>
              <a:cxnLst/>
              <a:rect l="l" t="t" r="r" b="b"/>
              <a:pathLst>
                <a:path w="2644" h="2120" extrusionOk="0">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1312638" y="4096685"/>
              <a:ext cx="30017" cy="27164"/>
            </a:xfrm>
            <a:custGeom>
              <a:avLst/>
              <a:gdLst/>
              <a:ahLst/>
              <a:cxnLst/>
              <a:rect l="l" t="t" r="r" b="b"/>
              <a:pathLst>
                <a:path w="905" h="819" extrusionOk="0">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1458642" y="4001992"/>
              <a:ext cx="370514" cy="602023"/>
            </a:xfrm>
            <a:custGeom>
              <a:avLst/>
              <a:gdLst/>
              <a:ahLst/>
              <a:cxnLst/>
              <a:rect l="l" t="t" r="r" b="b"/>
              <a:pathLst>
                <a:path w="11171" h="18151" extrusionOk="0">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avLst/>
              <a:gdLst/>
              <a:ahLst/>
              <a:cxnLst/>
              <a:rect l="l" t="t" r="r" b="b"/>
              <a:pathLst>
                <a:path w="533" h="533" extrusionOk="0">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290682" y="4061694"/>
              <a:ext cx="17678" cy="17678"/>
            </a:xfrm>
            <a:custGeom>
              <a:avLst/>
              <a:gdLst/>
              <a:ahLst/>
              <a:cxnLst/>
              <a:rect l="l" t="t" r="r" b="b"/>
              <a:pathLst>
                <a:path w="533" h="533" extrusionOk="0">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2331478" y="4061694"/>
              <a:ext cx="17678" cy="17678"/>
            </a:xfrm>
            <a:custGeom>
              <a:avLst/>
              <a:gdLst/>
              <a:ahLst/>
              <a:cxnLst/>
              <a:rect l="l" t="t" r="r" b="b"/>
              <a:pathLst>
                <a:path w="533" h="533" extrusionOk="0">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1965839" y="4044015"/>
              <a:ext cx="17645" cy="53068"/>
            </a:xfrm>
            <a:custGeom>
              <a:avLst/>
              <a:gdLst/>
              <a:ahLst/>
              <a:cxnLst/>
              <a:rect l="l" t="t" r="r" b="b"/>
              <a:pathLst>
                <a:path w="532" h="1600" extrusionOk="0">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998244"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2030715" y="4044015"/>
              <a:ext cx="17678" cy="53068"/>
            </a:xfrm>
            <a:custGeom>
              <a:avLst/>
              <a:gdLst/>
              <a:ahLst/>
              <a:cxnLst/>
              <a:rect l="l" t="t" r="r" b="b"/>
              <a:pathLst>
                <a:path w="533" h="1600" extrusionOk="0">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2063119"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2249886" y="4181130"/>
              <a:ext cx="17678" cy="17678"/>
            </a:xfrm>
            <a:custGeom>
              <a:avLst/>
              <a:gdLst/>
              <a:ahLst/>
              <a:cxnLst/>
              <a:rect l="l" t="t" r="r" b="b"/>
              <a:pathLst>
                <a:path w="533" h="533" extrusionOk="0">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2290682" y="4181130"/>
              <a:ext cx="17678" cy="17678"/>
            </a:xfrm>
            <a:custGeom>
              <a:avLst/>
              <a:gdLst/>
              <a:ahLst/>
              <a:cxnLst/>
              <a:rect l="l" t="t" r="r" b="b"/>
              <a:pathLst>
                <a:path w="533" h="533" extrusionOk="0">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2331478" y="4181130"/>
              <a:ext cx="17678" cy="17678"/>
            </a:xfrm>
            <a:custGeom>
              <a:avLst/>
              <a:gdLst/>
              <a:ahLst/>
              <a:cxnLst/>
              <a:rect l="l" t="t" r="r" b="b"/>
              <a:pathLst>
                <a:path w="533" h="533" extrusionOk="0">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1965839" y="4163452"/>
              <a:ext cx="17645" cy="53068"/>
            </a:xfrm>
            <a:custGeom>
              <a:avLst/>
              <a:gdLst/>
              <a:ahLst/>
              <a:cxnLst/>
              <a:rect l="l" t="t" r="r" b="b"/>
              <a:pathLst>
                <a:path w="532" h="1600" extrusionOk="0">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1998244"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2030715" y="4163452"/>
              <a:ext cx="17678" cy="53068"/>
            </a:xfrm>
            <a:custGeom>
              <a:avLst/>
              <a:gdLst/>
              <a:ahLst/>
              <a:cxnLst/>
              <a:rect l="l" t="t" r="r" b="b"/>
              <a:pathLst>
                <a:path w="533" h="1600" extrusionOk="0">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2063119"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2249886" y="4300599"/>
              <a:ext cx="17678" cy="17645"/>
            </a:xfrm>
            <a:custGeom>
              <a:avLst/>
              <a:gdLst/>
              <a:ahLst/>
              <a:cxnLst/>
              <a:rect l="l" t="t" r="r" b="b"/>
              <a:pathLst>
                <a:path w="533" h="532" extrusionOk="0">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1965839" y="4282888"/>
              <a:ext cx="17645" cy="53068"/>
            </a:xfrm>
            <a:custGeom>
              <a:avLst/>
              <a:gdLst/>
              <a:ahLst/>
              <a:cxnLst/>
              <a:rect l="l" t="t" r="r" b="b"/>
              <a:pathLst>
                <a:path w="532" h="1600"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1998244"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2030715" y="4282888"/>
              <a:ext cx="17678" cy="53068"/>
            </a:xfrm>
            <a:custGeom>
              <a:avLst/>
              <a:gdLst/>
              <a:ahLst/>
              <a:cxnLst/>
              <a:rect l="l" t="t" r="r" b="b"/>
              <a:pathLst>
                <a:path w="533" h="1600"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2063119"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2249886" y="4420035"/>
              <a:ext cx="17678" cy="17645"/>
            </a:xfrm>
            <a:custGeom>
              <a:avLst/>
              <a:gdLst/>
              <a:ahLst/>
              <a:cxnLst/>
              <a:rect l="l" t="t" r="r" b="b"/>
              <a:pathLst>
                <a:path w="533" h="532" extrusionOk="0">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1965839" y="4402324"/>
              <a:ext cx="17645" cy="53035"/>
            </a:xfrm>
            <a:custGeom>
              <a:avLst/>
              <a:gdLst/>
              <a:ahLst/>
              <a:cxnLst/>
              <a:rect l="l" t="t" r="r" b="b"/>
              <a:pathLst>
                <a:path w="532" h="1599"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998244"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2030715" y="4402324"/>
              <a:ext cx="17678" cy="53035"/>
            </a:xfrm>
            <a:custGeom>
              <a:avLst/>
              <a:gdLst/>
              <a:ahLst/>
              <a:cxnLst/>
              <a:rect l="l" t="t" r="r" b="b"/>
              <a:pathLst>
                <a:path w="533" h="1599"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2063119"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1923053" y="4001992"/>
              <a:ext cx="599403" cy="601990"/>
            </a:xfrm>
            <a:custGeom>
              <a:avLst/>
              <a:gdLst/>
              <a:ahLst/>
              <a:cxnLst/>
              <a:rect l="l" t="t" r="r" b="b"/>
              <a:pathLst>
                <a:path w="18072" h="18150" extrusionOk="0">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2317182" y="4320334"/>
              <a:ext cx="174362" cy="246899"/>
            </a:xfrm>
            <a:custGeom>
              <a:avLst/>
              <a:gdLst/>
              <a:ahLst/>
              <a:cxnLst/>
              <a:rect l="l" t="t" r="r" b="b"/>
              <a:pathLst>
                <a:path w="5257" h="7444" extrusionOk="0">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avLst/>
              <a:gdLst/>
              <a:ahLst/>
              <a:cxnLst/>
              <a:rect l="l" t="t" r="r" b="b"/>
              <a:pathLst>
                <a:path w="18150" h="16481" extrusionOk="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3801030" y="4406437"/>
              <a:ext cx="17678" cy="17678"/>
            </a:xfrm>
            <a:custGeom>
              <a:avLst/>
              <a:gdLst/>
              <a:ahLst/>
              <a:cxnLst/>
              <a:rect l="l" t="t" r="r" b="b"/>
              <a:pathLst>
                <a:path w="533" h="533" extrusionOk="0">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3828659" y="4406437"/>
              <a:ext cx="17645" cy="17678"/>
            </a:xfrm>
            <a:custGeom>
              <a:avLst/>
              <a:gdLst/>
              <a:ahLst/>
              <a:cxnLst/>
              <a:rect l="l" t="t" r="r" b="b"/>
              <a:pathLst>
                <a:path w="532" h="533" extrusionOk="0">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3856254" y="4406437"/>
              <a:ext cx="17678" cy="17678"/>
            </a:xfrm>
            <a:custGeom>
              <a:avLst/>
              <a:gdLst/>
              <a:ahLst/>
              <a:cxnLst/>
              <a:rect l="l" t="t" r="r" b="b"/>
              <a:pathLst>
                <a:path w="533" h="533" extrusionOk="0">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3377083" y="4115292"/>
              <a:ext cx="49917" cy="59502"/>
            </a:xfrm>
            <a:custGeom>
              <a:avLst/>
              <a:gdLst/>
              <a:ahLst/>
              <a:cxnLst/>
              <a:rect l="l" t="t" r="r" b="b"/>
              <a:pathLst>
                <a:path w="1505" h="1794" extrusionOk="0">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3464314" y="4115292"/>
              <a:ext cx="49917" cy="59502"/>
            </a:xfrm>
            <a:custGeom>
              <a:avLst/>
              <a:gdLst/>
              <a:ahLst/>
              <a:cxnLst/>
              <a:rect l="l" t="t" r="r" b="b"/>
              <a:pathLst>
                <a:path w="1505" h="1794" extrusionOk="0">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3583750" y="4115292"/>
              <a:ext cx="49950" cy="59502"/>
            </a:xfrm>
            <a:custGeom>
              <a:avLst/>
              <a:gdLst/>
              <a:ahLst/>
              <a:cxnLst/>
              <a:rect l="l" t="t" r="r" b="b"/>
              <a:pathLst>
                <a:path w="1506" h="1794" extrusionOk="0">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3638675" y="4115292"/>
              <a:ext cx="49950" cy="59502"/>
            </a:xfrm>
            <a:custGeom>
              <a:avLst/>
              <a:gdLst/>
              <a:ahLst/>
              <a:cxnLst/>
              <a:rect l="l" t="t" r="r" b="b"/>
              <a:pathLst>
                <a:path w="1506" h="1794" extrusionOk="0">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3430416" y="4115292"/>
              <a:ext cx="26634" cy="59502"/>
            </a:xfrm>
            <a:custGeom>
              <a:avLst/>
              <a:gdLst/>
              <a:ahLst/>
              <a:cxnLst/>
              <a:rect l="l" t="t" r="r" b="b"/>
              <a:pathLst>
                <a:path w="803" h="1794" extrusionOk="0">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3516884" y="4115292"/>
              <a:ext cx="26634" cy="59502"/>
            </a:xfrm>
            <a:custGeom>
              <a:avLst/>
              <a:gdLst/>
              <a:ahLst/>
              <a:cxnLst/>
              <a:rect l="l" t="t" r="r" b="b"/>
              <a:pathLst>
                <a:path w="803"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3549720" y="4115292"/>
              <a:ext cx="26600" cy="59502"/>
            </a:xfrm>
            <a:custGeom>
              <a:avLst/>
              <a:gdLst/>
              <a:ahLst/>
              <a:cxnLst/>
              <a:rect l="l" t="t" r="r" b="b"/>
              <a:pathLst>
                <a:path w="802"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3638675" y="4190151"/>
              <a:ext cx="49950" cy="59502"/>
            </a:xfrm>
            <a:custGeom>
              <a:avLst/>
              <a:gdLst/>
              <a:ahLst/>
              <a:cxnLst/>
              <a:rect l="l" t="t" r="r" b="b"/>
              <a:pathLst>
                <a:path w="1506" h="1794" extrusionOk="0">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3551478"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3432008" y="4190151"/>
              <a:ext cx="49917" cy="59502"/>
            </a:xfrm>
            <a:custGeom>
              <a:avLst/>
              <a:gdLst/>
              <a:ahLst/>
              <a:cxnLst/>
              <a:rect l="l" t="t" r="r" b="b"/>
              <a:pathLst>
                <a:path w="1505" h="1794" extrusionOk="0">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3377083"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3604877" y="4190151"/>
              <a:ext cx="26634" cy="59469"/>
            </a:xfrm>
            <a:custGeom>
              <a:avLst/>
              <a:gdLst/>
              <a:ahLst/>
              <a:cxnLst/>
              <a:rect l="l" t="t" r="r" b="b"/>
              <a:pathLst>
                <a:path w="803" h="1793" extrusionOk="0">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3484844" y="4190151"/>
              <a:ext cx="26667" cy="59469"/>
            </a:xfrm>
            <a:custGeom>
              <a:avLst/>
              <a:gdLst/>
              <a:ahLst/>
              <a:cxnLst/>
              <a:rect l="l" t="t" r="r" b="b"/>
              <a:pathLst>
                <a:path w="804" h="1793" extrusionOk="0">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3517680" y="4190151"/>
              <a:ext cx="26634" cy="59469"/>
            </a:xfrm>
            <a:custGeom>
              <a:avLst/>
              <a:gdLst/>
              <a:ahLst/>
              <a:cxnLst/>
              <a:rect l="l" t="t" r="r" b="b"/>
              <a:pathLst>
                <a:path w="803" h="1793" extrusionOk="0">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3377083" y="4265010"/>
              <a:ext cx="49917" cy="59502"/>
            </a:xfrm>
            <a:custGeom>
              <a:avLst/>
              <a:gdLst/>
              <a:ahLst/>
              <a:cxnLst/>
              <a:rect l="l" t="t" r="r" b="b"/>
              <a:pathLst>
                <a:path w="1505" h="1794" extrusionOk="0">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3464314" y="4265010"/>
              <a:ext cx="49917" cy="59502"/>
            </a:xfrm>
            <a:custGeom>
              <a:avLst/>
              <a:gdLst/>
              <a:ahLst/>
              <a:cxnLst/>
              <a:rect l="l" t="t" r="r" b="b"/>
              <a:pathLst>
                <a:path w="1505" h="1794" extrusionOk="0">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3583750" y="4265010"/>
              <a:ext cx="49950" cy="59502"/>
            </a:xfrm>
            <a:custGeom>
              <a:avLst/>
              <a:gdLst/>
              <a:ahLst/>
              <a:cxnLst/>
              <a:rect l="l" t="t" r="r" b="b"/>
              <a:pathLst>
                <a:path w="1506" h="1794" extrusionOk="0">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638675" y="4265010"/>
              <a:ext cx="49950" cy="59502"/>
            </a:xfrm>
            <a:custGeom>
              <a:avLst/>
              <a:gdLst/>
              <a:ahLst/>
              <a:cxnLst/>
              <a:rect l="l" t="t" r="r" b="b"/>
              <a:pathLst>
                <a:path w="1506" h="1794" extrusionOk="0">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430416" y="4265010"/>
              <a:ext cx="26634" cy="59436"/>
            </a:xfrm>
            <a:custGeom>
              <a:avLst/>
              <a:gdLst/>
              <a:ahLst/>
              <a:cxnLst/>
              <a:rect l="l" t="t" r="r" b="b"/>
              <a:pathLst>
                <a:path w="803" h="1792" extrusionOk="0">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516884" y="4265010"/>
              <a:ext cx="26634" cy="59436"/>
            </a:xfrm>
            <a:custGeom>
              <a:avLst/>
              <a:gdLst/>
              <a:ahLst/>
              <a:cxnLst/>
              <a:rect l="l" t="t" r="r" b="b"/>
              <a:pathLst>
                <a:path w="803"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549720" y="4265010"/>
              <a:ext cx="26600" cy="59436"/>
            </a:xfrm>
            <a:custGeom>
              <a:avLst/>
              <a:gdLst/>
              <a:ahLst/>
              <a:cxnLst/>
              <a:rect l="l" t="t" r="r" b="b"/>
              <a:pathLst>
                <a:path w="802"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05143" y="4093236"/>
              <a:ext cx="136551" cy="82123"/>
            </a:xfrm>
            <a:custGeom>
              <a:avLst/>
              <a:gdLst/>
              <a:ahLst/>
              <a:cxnLst/>
              <a:rect l="l" t="t" r="r" b="b"/>
              <a:pathLst>
                <a:path w="4117" h="2476" extrusionOk="0">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3705110"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3705110"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3705110"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3777547"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3777547"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3777547"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3705740"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3729521"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3753269"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3777083" y="4283750"/>
              <a:ext cx="17645" cy="38507"/>
            </a:xfrm>
            <a:custGeom>
              <a:avLst/>
              <a:gdLst/>
              <a:ahLst/>
              <a:cxnLst/>
              <a:rect l="l" t="t" r="r" b="b"/>
              <a:pathLst>
                <a:path w="532" h="1161" extrusionOk="0">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3800864"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24612"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avLst/>
              <a:gdLst/>
              <a:ahLst/>
              <a:cxnLst/>
              <a:rect l="l" t="t" r="r" b="b"/>
              <a:pathLst>
                <a:path w="3188" h="1280" extrusionOk="0">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105441" y="4001992"/>
              <a:ext cx="400829" cy="601990"/>
            </a:xfrm>
            <a:custGeom>
              <a:avLst/>
              <a:gdLst/>
              <a:ahLst/>
              <a:cxnLst/>
              <a:rect l="l" t="t" r="r" b="b"/>
              <a:pathLst>
                <a:path w="12085" h="18150" extrusionOk="0">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167896" y="4202589"/>
              <a:ext cx="275920" cy="53731"/>
            </a:xfrm>
            <a:custGeom>
              <a:avLst/>
              <a:gdLst/>
              <a:ahLst/>
              <a:cxnLst/>
              <a:rect l="l" t="t" r="r" b="b"/>
              <a:pathLst>
                <a:path w="8319" h="1620" extrusionOk="0">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415823" y="4277216"/>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381992" y="4277216"/>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521030" y="4188460"/>
              <a:ext cx="41459" cy="116551"/>
            </a:xfrm>
            <a:custGeom>
              <a:avLst/>
              <a:gdLst/>
              <a:ahLst/>
              <a:cxnLst/>
              <a:rect l="l" t="t" r="r" b="b"/>
              <a:pathLst>
                <a:path w="1250" h="3514" extrusionOk="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549421" y="4166536"/>
              <a:ext cx="50912" cy="160365"/>
            </a:xfrm>
            <a:custGeom>
              <a:avLst/>
              <a:gdLst/>
              <a:ahLst/>
              <a:cxnLst/>
              <a:rect l="l" t="t" r="r" b="b"/>
              <a:pathLst>
                <a:path w="1535" h="4835" extrusionOk="0">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049222" y="4188427"/>
              <a:ext cx="41426" cy="116584"/>
            </a:xfrm>
            <a:custGeom>
              <a:avLst/>
              <a:gdLst/>
              <a:ahLst/>
              <a:cxnLst/>
              <a:rect l="l" t="t" r="r" b="b"/>
              <a:pathLst>
                <a:path w="1249" h="3515" extrusionOk="0">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011411" y="4166536"/>
              <a:ext cx="50879" cy="160365"/>
            </a:xfrm>
            <a:custGeom>
              <a:avLst/>
              <a:gdLst/>
              <a:ahLst/>
              <a:cxnLst/>
              <a:rect l="l" t="t" r="r" b="b"/>
              <a:pathLst>
                <a:path w="1534" h="4835" extrusionOk="0">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avLst/>
              <a:gdLst/>
              <a:ahLst/>
              <a:cxnLst/>
              <a:rect l="l" t="t" r="r" b="b"/>
              <a:pathLst>
                <a:path w="18152" h="14714" extrusionOk="0">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7153767" y="4151578"/>
              <a:ext cx="17678" cy="80398"/>
            </a:xfrm>
            <a:custGeom>
              <a:avLst/>
              <a:gdLst/>
              <a:ahLst/>
              <a:cxnLst/>
              <a:rect l="l" t="t" r="r" b="b"/>
              <a:pathLst>
                <a:path w="533" h="2424" extrusionOk="0">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7122457" y="4168195"/>
              <a:ext cx="17678" cy="47131"/>
            </a:xfrm>
            <a:custGeom>
              <a:avLst/>
              <a:gdLst/>
              <a:ahLst/>
              <a:cxnLst/>
              <a:rect l="l" t="t" r="r" b="b"/>
              <a:pathLst>
                <a:path w="533" h="1421" extrusionOk="0">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7091146" y="4177680"/>
              <a:ext cx="17645" cy="28159"/>
            </a:xfrm>
            <a:custGeom>
              <a:avLst/>
              <a:gdLst/>
              <a:ahLst/>
              <a:cxnLst/>
              <a:rect l="l" t="t" r="r" b="b"/>
              <a:pathLst>
                <a:path w="532" h="849" extrusionOk="0">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7184347" y="4140798"/>
              <a:ext cx="17645" cy="101924"/>
            </a:xfrm>
            <a:custGeom>
              <a:avLst/>
              <a:gdLst/>
              <a:ahLst/>
              <a:cxnLst/>
              <a:rect l="l" t="t" r="r" b="b"/>
              <a:pathLst>
                <a:path w="532" h="3073" extrusionOk="0">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7214894" y="4127631"/>
              <a:ext cx="17678" cy="128259"/>
            </a:xfrm>
            <a:custGeom>
              <a:avLst/>
              <a:gdLst/>
              <a:ahLst/>
              <a:cxnLst/>
              <a:rect l="l" t="t" r="r" b="b"/>
              <a:pathLst>
                <a:path w="533" h="3867" extrusionOk="0">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7245442" y="4168460"/>
              <a:ext cx="17678" cy="46634"/>
            </a:xfrm>
            <a:custGeom>
              <a:avLst/>
              <a:gdLst/>
              <a:ahLst/>
              <a:cxnLst/>
              <a:rect l="l" t="t" r="r" b="b"/>
              <a:pathLst>
                <a:path w="533" h="1406" extrusionOk="0">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7275989" y="4143418"/>
              <a:ext cx="17678" cy="96650"/>
            </a:xfrm>
            <a:custGeom>
              <a:avLst/>
              <a:gdLst/>
              <a:ahLst/>
              <a:cxnLst/>
              <a:rect l="l" t="t" r="r" b="b"/>
              <a:pathLst>
                <a:path w="533" h="2914" extrusionOk="0">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7306569" y="4164513"/>
              <a:ext cx="17678" cy="54527"/>
            </a:xfrm>
            <a:custGeom>
              <a:avLst/>
              <a:gdLst/>
              <a:ahLst/>
              <a:cxnLst/>
              <a:rect l="l" t="t" r="r" b="b"/>
              <a:pathLst>
                <a:path w="533" h="1644" extrusionOk="0">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7294032" y="4096984"/>
              <a:ext cx="52736" cy="50879"/>
            </a:xfrm>
            <a:custGeom>
              <a:avLst/>
              <a:gdLst/>
              <a:ahLst/>
              <a:cxnLst/>
              <a:rect l="l" t="t" r="r" b="b"/>
              <a:pathLst>
                <a:path w="1590" h="1534" extrusionOk="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7294032" y="4234662"/>
              <a:ext cx="52736" cy="50912"/>
            </a:xfrm>
            <a:custGeom>
              <a:avLst/>
              <a:gdLst/>
              <a:ahLst/>
              <a:cxnLst/>
              <a:rect l="l" t="t" r="r" b="b"/>
              <a:pathLst>
                <a:path w="1590" h="1535" extrusionOk="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7078609" y="4234662"/>
              <a:ext cx="52736" cy="50912"/>
            </a:xfrm>
            <a:custGeom>
              <a:avLst/>
              <a:gdLst/>
              <a:ahLst/>
              <a:cxnLst/>
              <a:rect l="l" t="t" r="r" b="b"/>
              <a:pathLst>
                <a:path w="1590" h="1535" extrusionOk="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7078609" y="4096984"/>
              <a:ext cx="52736" cy="50879"/>
            </a:xfrm>
            <a:custGeom>
              <a:avLst/>
              <a:gdLst/>
              <a:ahLst/>
              <a:cxnLst/>
              <a:rect l="l" t="t" r="r" b="b"/>
              <a:pathLst>
                <a:path w="1590" h="1534" extrusionOk="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953833" y="4096984"/>
              <a:ext cx="66634" cy="17645"/>
            </a:xfrm>
            <a:custGeom>
              <a:avLst/>
              <a:gdLst/>
              <a:ahLst/>
              <a:cxnLst/>
              <a:rect l="l" t="t" r="r" b="b"/>
              <a:pathLst>
                <a:path w="2009" h="532" extrusionOk="0">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953833" y="4124480"/>
              <a:ext cx="98043" cy="17645"/>
            </a:xfrm>
            <a:custGeom>
              <a:avLst/>
              <a:gdLst/>
              <a:ahLst/>
              <a:cxnLst/>
              <a:rect l="l" t="t" r="r" b="b"/>
              <a:pathLst>
                <a:path w="2956" h="532" extrusionOk="0">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953833" y="4152009"/>
              <a:ext cx="98043" cy="17645"/>
            </a:xfrm>
            <a:custGeom>
              <a:avLst/>
              <a:gdLst/>
              <a:ahLst/>
              <a:cxnLst/>
              <a:rect l="l" t="t" r="r" b="b"/>
              <a:pathLst>
                <a:path w="2956" h="532" extrusionOk="0">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909720" y="4096951"/>
              <a:ext cx="17678" cy="17678"/>
            </a:xfrm>
            <a:custGeom>
              <a:avLst/>
              <a:gdLst/>
              <a:ahLst/>
              <a:cxnLst/>
              <a:rect l="l" t="t" r="r" b="b"/>
              <a:pathLst>
                <a:path w="533" h="533" extrusionOk="0">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879472" y="4096984"/>
              <a:ext cx="17678" cy="17645"/>
            </a:xfrm>
            <a:custGeom>
              <a:avLst/>
              <a:gdLst/>
              <a:ahLst/>
              <a:cxnLst/>
              <a:rect l="l" t="t" r="r" b="b"/>
              <a:pathLst>
                <a:path w="533" h="532" extrusionOk="0">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849289" y="4096951"/>
              <a:ext cx="17645" cy="17678"/>
            </a:xfrm>
            <a:custGeom>
              <a:avLst/>
              <a:gdLst/>
              <a:ahLst/>
              <a:cxnLst/>
              <a:rect l="l" t="t" r="r" b="b"/>
              <a:pathLst>
                <a:path w="532" h="533" extrusionOk="0">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819073" y="4096984"/>
              <a:ext cx="17678" cy="17645"/>
            </a:xfrm>
            <a:custGeom>
              <a:avLst/>
              <a:gdLst/>
              <a:ahLst/>
              <a:cxnLst/>
              <a:rect l="l" t="t" r="r" b="b"/>
              <a:pathLst>
                <a:path w="533" h="532" extrusionOk="0">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909720" y="4124480"/>
              <a:ext cx="17678" cy="17645"/>
            </a:xfrm>
            <a:custGeom>
              <a:avLst/>
              <a:gdLst/>
              <a:ahLst/>
              <a:cxnLst/>
              <a:rect l="l" t="t" r="r" b="b"/>
              <a:pathLst>
                <a:path w="533" h="532" extrusionOk="0">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879472" y="4124480"/>
              <a:ext cx="17678" cy="17645"/>
            </a:xfrm>
            <a:custGeom>
              <a:avLst/>
              <a:gdLst/>
              <a:ahLst/>
              <a:cxnLst/>
              <a:rect l="l" t="t" r="r" b="b"/>
              <a:pathLst>
                <a:path w="533" h="532" extrusionOk="0">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849289" y="4124480"/>
              <a:ext cx="17645" cy="17645"/>
            </a:xfrm>
            <a:custGeom>
              <a:avLst/>
              <a:gdLst/>
              <a:ahLst/>
              <a:cxnLst/>
              <a:rect l="l" t="t" r="r" b="b"/>
              <a:pathLst>
                <a:path w="532" h="532" extrusionOk="0">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819073" y="4124480"/>
              <a:ext cx="17678" cy="17645"/>
            </a:xfrm>
            <a:custGeom>
              <a:avLst/>
              <a:gdLst/>
              <a:ahLst/>
              <a:cxnLst/>
              <a:rect l="l" t="t" r="r" b="b"/>
              <a:pathLst>
                <a:path w="533" h="532" extrusionOk="0">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909720" y="4152009"/>
              <a:ext cx="17678" cy="17678"/>
            </a:xfrm>
            <a:custGeom>
              <a:avLst/>
              <a:gdLst/>
              <a:ahLst/>
              <a:cxnLst/>
              <a:rect l="l" t="t" r="r" b="b"/>
              <a:pathLst>
                <a:path w="533" h="533" extrusionOk="0">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879472" y="4152009"/>
              <a:ext cx="17678" cy="17678"/>
            </a:xfrm>
            <a:custGeom>
              <a:avLst/>
              <a:gdLst/>
              <a:ahLst/>
              <a:cxnLst/>
              <a:rect l="l" t="t" r="r" b="b"/>
              <a:pathLst>
                <a:path w="533" h="533" extrusionOk="0">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849289" y="4152009"/>
              <a:ext cx="17645" cy="17678"/>
            </a:xfrm>
            <a:custGeom>
              <a:avLst/>
              <a:gdLst/>
              <a:ahLst/>
              <a:cxnLst/>
              <a:rect l="l" t="t" r="r" b="b"/>
              <a:pathLst>
                <a:path w="532" h="533" extrusionOk="0">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819073" y="4152009"/>
              <a:ext cx="17678" cy="17678"/>
            </a:xfrm>
            <a:custGeom>
              <a:avLst/>
              <a:gdLst/>
              <a:ahLst/>
              <a:cxnLst/>
              <a:rect l="l" t="t" r="r" b="b"/>
              <a:pathLst>
                <a:path w="533" h="533" extrusionOk="0">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7163219" y="4392175"/>
              <a:ext cx="17678" cy="98574"/>
            </a:xfrm>
            <a:custGeom>
              <a:avLst/>
              <a:gdLst/>
              <a:ahLst/>
              <a:cxnLst/>
              <a:rect l="l" t="t" r="r" b="b"/>
              <a:pathLst>
                <a:path w="533" h="2972" extrusionOk="0">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7126304" y="4413601"/>
              <a:ext cx="17678" cy="55688"/>
            </a:xfrm>
            <a:custGeom>
              <a:avLst/>
              <a:gdLst/>
              <a:ahLst/>
              <a:cxnLst/>
              <a:rect l="l" t="t" r="r" b="b"/>
              <a:pathLst>
                <a:path w="533" h="1679" extrusionOk="0">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7089355" y="4425840"/>
              <a:ext cx="17678" cy="31211"/>
            </a:xfrm>
            <a:custGeom>
              <a:avLst/>
              <a:gdLst/>
              <a:ahLst/>
              <a:cxnLst/>
              <a:rect l="l" t="t" r="r" b="b"/>
              <a:pathLst>
                <a:path w="533" h="941" extrusionOk="0">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7199239" y="4378277"/>
              <a:ext cx="17678" cy="126368"/>
            </a:xfrm>
            <a:custGeom>
              <a:avLst/>
              <a:gdLst/>
              <a:ahLst/>
              <a:cxnLst/>
              <a:rect l="l" t="t" r="r" b="b"/>
              <a:pathLst>
                <a:path w="533" h="3810" extrusionOk="0">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7235326" y="4361263"/>
              <a:ext cx="17645" cy="160365"/>
            </a:xfrm>
            <a:custGeom>
              <a:avLst/>
              <a:gdLst/>
              <a:ahLst/>
              <a:cxnLst/>
              <a:rect l="l" t="t" r="r" b="b"/>
              <a:pathLst>
                <a:path w="532" h="4835" extrusionOk="0">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7271346" y="4413933"/>
              <a:ext cx="17678" cy="55025"/>
            </a:xfrm>
            <a:custGeom>
              <a:avLst/>
              <a:gdLst/>
              <a:ahLst/>
              <a:cxnLst/>
              <a:rect l="l" t="t" r="r" b="b"/>
              <a:pathLst>
                <a:path w="533" h="1659" extrusionOk="0">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7307365" y="4381627"/>
              <a:ext cx="17678" cy="119602"/>
            </a:xfrm>
            <a:custGeom>
              <a:avLst/>
              <a:gdLst/>
              <a:ahLst/>
              <a:cxnLst/>
              <a:rect l="l" t="t" r="r" b="b"/>
              <a:pathLst>
                <a:path w="533" h="3606" extrusionOk="0">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7343452" y="4408858"/>
              <a:ext cx="17645" cy="65207"/>
            </a:xfrm>
            <a:custGeom>
              <a:avLst/>
              <a:gdLst/>
              <a:ahLst/>
              <a:cxnLst/>
              <a:rect l="l" t="t" r="r" b="b"/>
              <a:pathLst>
                <a:path w="532" h="1966" extrusionOk="0">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7007797" y="4300699"/>
              <a:ext cx="17678" cy="41128"/>
            </a:xfrm>
            <a:custGeom>
              <a:avLst/>
              <a:gdLst/>
              <a:ahLst/>
              <a:cxnLst/>
              <a:rect l="l" t="t" r="r" b="b"/>
              <a:pathLst>
                <a:path w="533" h="1240" extrusionOk="0">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865442" y="4323253"/>
              <a:ext cx="67927" cy="91410"/>
            </a:xfrm>
            <a:custGeom>
              <a:avLst/>
              <a:gdLst/>
              <a:ahLst/>
              <a:cxnLst/>
              <a:rect l="l" t="t" r="r" b="b"/>
              <a:pathLst>
                <a:path w="2048" h="2756" extrusionOk="0">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avLst/>
              <a:gdLst/>
              <a:ahLst/>
              <a:cxnLst/>
              <a:rect l="l" t="t" r="r" b="b"/>
              <a:pathLst>
                <a:path w="18150" h="16487" extrusionOk="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7571445" y="4195093"/>
              <a:ext cx="411874" cy="231575"/>
            </a:xfrm>
            <a:custGeom>
              <a:avLst/>
              <a:gdLst/>
              <a:ahLst/>
              <a:cxnLst/>
              <a:rect l="l" t="t" r="r" b="b"/>
              <a:pathLst>
                <a:path w="12418" h="6982" extrusionOk="0">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7634331" y="4249621"/>
              <a:ext cx="54063" cy="79171"/>
            </a:xfrm>
            <a:custGeom>
              <a:avLst/>
              <a:gdLst/>
              <a:ahLst/>
              <a:cxnLst/>
              <a:rect l="l" t="t" r="r" b="b"/>
              <a:pathLst>
                <a:path w="1630" h="2387" extrusionOk="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866404" y="4249621"/>
              <a:ext cx="54030" cy="79171"/>
            </a:xfrm>
            <a:custGeom>
              <a:avLst/>
              <a:gdLst/>
              <a:ahLst/>
              <a:cxnLst/>
              <a:rect l="l" t="t" r="r" b="b"/>
              <a:pathLst>
                <a:path w="1629" h="2387" extrusionOk="0">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7705641" y="4327365"/>
              <a:ext cx="143483" cy="49486"/>
            </a:xfrm>
            <a:custGeom>
              <a:avLst/>
              <a:gdLst/>
              <a:ahLst/>
              <a:cxnLst/>
              <a:rect l="l" t="t" r="r" b="b"/>
              <a:pathLst>
                <a:path w="4326" h="1492" extrusionOk="0">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7659704" y="4016321"/>
              <a:ext cx="235390" cy="97048"/>
            </a:xfrm>
            <a:custGeom>
              <a:avLst/>
              <a:gdLst/>
              <a:ahLst/>
              <a:cxnLst/>
              <a:rect l="l" t="t" r="r" b="b"/>
              <a:pathLst>
                <a:path w="7097" h="2926" extrusionOk="0">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7861130"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906271" y="4533402"/>
              <a:ext cx="17678" cy="17645"/>
            </a:xfrm>
            <a:custGeom>
              <a:avLst/>
              <a:gdLst/>
              <a:ahLst/>
              <a:cxnLst/>
              <a:rect l="l" t="t" r="r" b="b"/>
              <a:pathLst>
                <a:path w="533" h="532" extrusionOk="0">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7951346"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7585773" y="4533402"/>
              <a:ext cx="90348" cy="17645"/>
            </a:xfrm>
            <a:custGeom>
              <a:avLst/>
              <a:gdLst/>
              <a:ahLst/>
              <a:cxnLst/>
              <a:rect l="l" t="t" r="r" b="b"/>
              <a:pathLst>
                <a:path w="2724" h="532" extrusionOk="0">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64"/>
          <p:cNvPicPr preferRelativeResize="0"/>
          <p:nvPr/>
        </p:nvPicPr>
        <p:blipFill rotWithShape="1">
          <a:blip r:embed="rId3">
            <a:alphaModFix/>
          </a:blip>
          <a:srcRect l="18647" t="7960" r="8852" b="8336"/>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6">
          <a:extLst>
            <a:ext uri="{FF2B5EF4-FFF2-40B4-BE49-F238E27FC236}">
              <a16:creationId xmlns:a16="http://schemas.microsoft.com/office/drawing/2014/main" id="{D3E78CF3-901A-390F-1D3D-5D9FB8DA6537}"/>
            </a:ext>
          </a:extLst>
        </p:cNvPr>
        <p:cNvGrpSpPr/>
        <p:nvPr/>
      </p:nvGrpSpPr>
      <p:grpSpPr>
        <a:xfrm>
          <a:off x="0" y="0"/>
          <a:ext cx="0" cy="0"/>
          <a:chOff x="0" y="0"/>
          <a:chExt cx="0" cy="0"/>
        </a:xfrm>
      </p:grpSpPr>
      <p:pic>
        <p:nvPicPr>
          <p:cNvPr id="1937" name="Google Shape;1937;p56">
            <a:extLst>
              <a:ext uri="{FF2B5EF4-FFF2-40B4-BE49-F238E27FC236}">
                <a16:creationId xmlns:a16="http://schemas.microsoft.com/office/drawing/2014/main" id="{D096FBD5-32C3-89C3-2BBD-EAF152875B9E}"/>
              </a:ext>
            </a:extLst>
          </p:cNvPr>
          <p:cNvPicPr preferRelativeResize="0"/>
          <p:nvPr/>
        </p:nvPicPr>
        <p:blipFill rotWithShape="1">
          <a:blip r:embed="rId3">
            <a:alphaModFix/>
          </a:blip>
          <a:srcRect l="25537" t="7152" r="23467" b="5838"/>
          <a:stretch/>
        </p:blipFill>
        <p:spPr>
          <a:xfrm>
            <a:off x="-44978" y="2636636"/>
            <a:ext cx="1920000" cy="1842726"/>
          </a:xfrm>
          <a:prstGeom prst="rect">
            <a:avLst/>
          </a:prstGeom>
          <a:noFill/>
          <a:ln>
            <a:noFill/>
          </a:ln>
        </p:spPr>
      </p:pic>
      <p:sp>
        <p:nvSpPr>
          <p:cNvPr id="1938" name="Google Shape;1938;p56">
            <a:extLst>
              <a:ext uri="{FF2B5EF4-FFF2-40B4-BE49-F238E27FC236}">
                <a16:creationId xmlns:a16="http://schemas.microsoft.com/office/drawing/2014/main" id="{C485580A-D24E-C5C9-00CD-855CFBD90221}"/>
              </a:ext>
            </a:extLst>
          </p:cNvPr>
          <p:cNvSpPr txBox="1">
            <a:spLocks noGrp="1"/>
          </p:cNvSpPr>
          <p:nvPr>
            <p:ph type="title"/>
          </p:nvPr>
        </p:nvSpPr>
        <p:spPr>
          <a:xfrm>
            <a:off x="3316925" y="1460384"/>
            <a:ext cx="5104648"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l-PL" sz="2800" dirty="0" err="1"/>
              <a:t>Exploratory</a:t>
            </a:r>
            <a:r>
              <a:rPr lang="pl-PL" sz="2800" dirty="0"/>
              <a:t> Data Analysis</a:t>
            </a:r>
          </a:p>
        </p:txBody>
      </p:sp>
      <p:sp>
        <p:nvSpPr>
          <p:cNvPr id="1939" name="Google Shape;1939;p56">
            <a:extLst>
              <a:ext uri="{FF2B5EF4-FFF2-40B4-BE49-F238E27FC236}">
                <a16:creationId xmlns:a16="http://schemas.microsoft.com/office/drawing/2014/main" id="{FAAB801C-FFF7-8616-F6BD-95C45630E60E}"/>
              </a:ext>
            </a:extLst>
          </p:cNvPr>
          <p:cNvSpPr txBox="1">
            <a:spLocks noGrp="1"/>
          </p:cNvSpPr>
          <p:nvPr>
            <p:ph type="subTitle" idx="1"/>
          </p:nvPr>
        </p:nvSpPr>
        <p:spPr>
          <a:xfrm>
            <a:off x="3811379" y="1976734"/>
            <a:ext cx="4625223" cy="1596398"/>
          </a:xfrm>
          <a:prstGeom prst="rect">
            <a:avLst/>
          </a:prstGeom>
        </p:spPr>
        <p:txBody>
          <a:bodyPr spcFirstLastPara="1" wrap="square" lIns="91425" tIns="91425" rIns="91425" bIns="91425" anchor="t" anchorCtr="0">
            <a:noAutofit/>
          </a:bodyPr>
          <a:lstStyle/>
          <a:p>
            <a:pPr marL="285750" lvl="0" indent="-285750" algn="r" rtl="0">
              <a:lnSpc>
                <a:spcPts val="2100"/>
              </a:lnSpc>
              <a:spcBef>
                <a:spcPts val="0"/>
              </a:spcBef>
              <a:spcAft>
                <a:spcPts val="0"/>
              </a:spcAft>
              <a:buFont typeface="Arial" panose="020B0604020202020204" pitchFamily="34" charset="0"/>
              <a:buChar char="•"/>
            </a:pPr>
            <a:r>
              <a:rPr lang="pl-PL" dirty="0"/>
              <a:t>Highly </a:t>
            </a:r>
            <a:r>
              <a:rPr lang="pl-PL" dirty="0" err="1"/>
              <a:t>imbalanced</a:t>
            </a:r>
            <a:r>
              <a:rPr lang="pl-PL" dirty="0"/>
              <a:t> target </a:t>
            </a:r>
            <a:r>
              <a:rPr lang="pl-PL" dirty="0" err="1"/>
              <a:t>variable</a:t>
            </a:r>
            <a:endParaRPr lang="pl-PL" dirty="0"/>
          </a:p>
          <a:p>
            <a:pPr marL="285750" indent="-285750">
              <a:lnSpc>
                <a:spcPts val="2100"/>
              </a:lnSpc>
              <a:buFont typeface="Arial" panose="020B0604020202020204" pitchFamily="34" charset="0"/>
              <a:buChar char="•"/>
            </a:pPr>
            <a:r>
              <a:rPr lang="en-US" dirty="0"/>
              <a:t>Separated plotting for </a:t>
            </a:r>
            <a:r>
              <a:rPr lang="en-US" dirty="0" err="1"/>
              <a:t>claim_status</a:t>
            </a:r>
            <a:r>
              <a:rPr lang="en-US" dirty="0"/>
              <a:t> 1 &amp; 0</a:t>
            </a:r>
          </a:p>
          <a:p>
            <a:pPr marL="285750" lvl="0" indent="-285750" algn="r" rtl="0">
              <a:lnSpc>
                <a:spcPts val="2100"/>
              </a:lnSpc>
              <a:spcBef>
                <a:spcPts val="0"/>
              </a:spcBef>
              <a:spcAft>
                <a:spcPts val="0"/>
              </a:spcAft>
              <a:buFont typeface="Arial" panose="020B0604020202020204" pitchFamily="34" charset="0"/>
              <a:buChar char="•"/>
            </a:pPr>
            <a:r>
              <a:rPr lang="pl-PL" dirty="0" err="1"/>
              <a:t>Weak</a:t>
            </a:r>
            <a:r>
              <a:rPr lang="pl-PL" dirty="0"/>
              <a:t> </a:t>
            </a:r>
            <a:r>
              <a:rPr lang="pl-PL" dirty="0" err="1"/>
              <a:t>correlations</a:t>
            </a:r>
            <a:r>
              <a:rPr lang="pl-PL" dirty="0"/>
              <a:t> with </a:t>
            </a:r>
            <a:r>
              <a:rPr lang="pl-PL" dirty="0" err="1"/>
              <a:t>claim</a:t>
            </a:r>
            <a:r>
              <a:rPr lang="pl-PL" dirty="0"/>
              <a:t> status</a:t>
            </a:r>
          </a:p>
          <a:p>
            <a:pPr marL="285750" lvl="0" indent="-285750" algn="r" rtl="0">
              <a:lnSpc>
                <a:spcPts val="2100"/>
              </a:lnSpc>
              <a:spcBef>
                <a:spcPts val="0"/>
              </a:spcBef>
              <a:spcAft>
                <a:spcPts val="0"/>
              </a:spcAft>
              <a:buFont typeface="Arial" panose="020B0604020202020204" pitchFamily="34" charset="0"/>
              <a:buChar char="•"/>
            </a:pPr>
            <a:r>
              <a:rPr lang="pl-PL" dirty="0" err="1"/>
              <a:t>Skewed</a:t>
            </a:r>
            <a:r>
              <a:rPr lang="pl-PL" dirty="0"/>
              <a:t> </a:t>
            </a:r>
            <a:r>
              <a:rPr lang="pl-PL" dirty="0" err="1"/>
              <a:t>Distributions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Outliers</a:t>
            </a:r>
            <a:endParaRPr lang="pl-PL" dirty="0"/>
          </a:p>
          <a:p>
            <a:pPr marL="285750" lvl="0" indent="-285750" algn="r" rtl="0">
              <a:lnSpc>
                <a:spcPts val="2100"/>
              </a:lnSpc>
              <a:spcBef>
                <a:spcPts val="0"/>
              </a:spcBef>
              <a:spcAft>
                <a:spcPts val="0"/>
              </a:spcAft>
              <a:buFont typeface="Arial" panose="020B0604020202020204" pitchFamily="34" charset="0"/>
              <a:buChar char="•"/>
            </a:pPr>
            <a:r>
              <a:rPr lang="pl-PL" dirty="0" err="1"/>
              <a:t>Need</a:t>
            </a:r>
            <a:r>
              <a:rPr lang="pl-PL" dirty="0"/>
              <a:t> of </a:t>
            </a:r>
            <a:r>
              <a:rPr lang="pl-PL" dirty="0" err="1"/>
              <a:t>logaritmisation</a:t>
            </a:r>
            <a:endParaRPr lang="pl-PL" dirty="0"/>
          </a:p>
        </p:txBody>
      </p:sp>
      <p:grpSp>
        <p:nvGrpSpPr>
          <p:cNvPr id="1940" name="Google Shape;1940;p56">
            <a:extLst>
              <a:ext uri="{FF2B5EF4-FFF2-40B4-BE49-F238E27FC236}">
                <a16:creationId xmlns:a16="http://schemas.microsoft.com/office/drawing/2014/main" id="{1D82F38A-C2ED-C781-A37E-A66E521B87D1}"/>
              </a:ext>
            </a:extLst>
          </p:cNvPr>
          <p:cNvGrpSpPr/>
          <p:nvPr/>
        </p:nvGrpSpPr>
        <p:grpSpPr>
          <a:xfrm>
            <a:off x="117226" y="185389"/>
            <a:ext cx="3125874" cy="2073612"/>
            <a:chOff x="5132202" y="929275"/>
            <a:chExt cx="3246461" cy="2819752"/>
          </a:xfrm>
        </p:grpSpPr>
        <p:grpSp>
          <p:nvGrpSpPr>
            <p:cNvPr id="1941" name="Google Shape;1941;p56">
              <a:extLst>
                <a:ext uri="{FF2B5EF4-FFF2-40B4-BE49-F238E27FC236}">
                  <a16:creationId xmlns:a16="http://schemas.microsoft.com/office/drawing/2014/main" id="{0273905A-F16D-9F81-4556-92B9D7B28287}"/>
                </a:ext>
              </a:extLst>
            </p:cNvPr>
            <p:cNvGrpSpPr/>
            <p:nvPr/>
          </p:nvGrpSpPr>
          <p:grpSpPr>
            <a:xfrm>
              <a:off x="5132202" y="929275"/>
              <a:ext cx="3246461" cy="2819752"/>
              <a:chOff x="5132202" y="929275"/>
              <a:chExt cx="3246461" cy="2819752"/>
            </a:xfrm>
          </p:grpSpPr>
          <p:sp>
            <p:nvSpPr>
              <p:cNvPr id="1942" name="Google Shape;1942;p56">
                <a:extLst>
                  <a:ext uri="{FF2B5EF4-FFF2-40B4-BE49-F238E27FC236}">
                    <a16:creationId xmlns:a16="http://schemas.microsoft.com/office/drawing/2014/main" id="{82E66BCC-14B9-0FEA-DD32-2182E3283CB4}"/>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a:extLst>
                  <a:ext uri="{FF2B5EF4-FFF2-40B4-BE49-F238E27FC236}">
                    <a16:creationId xmlns:a16="http://schemas.microsoft.com/office/drawing/2014/main" id="{F54F17AA-D55F-A344-5C0C-CAF0C45D4547}"/>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a:extLst>
                  <a:ext uri="{FF2B5EF4-FFF2-40B4-BE49-F238E27FC236}">
                    <a16:creationId xmlns:a16="http://schemas.microsoft.com/office/drawing/2014/main" id="{AB30CE3C-F00C-47F3-5C71-375622031F33}"/>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a:extLst>
                  <a:ext uri="{FF2B5EF4-FFF2-40B4-BE49-F238E27FC236}">
                    <a16:creationId xmlns:a16="http://schemas.microsoft.com/office/drawing/2014/main" id="{035F0269-0C72-3565-F953-5B6B54276773}"/>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a:extLst>
                  <a:ext uri="{FF2B5EF4-FFF2-40B4-BE49-F238E27FC236}">
                    <a16:creationId xmlns:a16="http://schemas.microsoft.com/office/drawing/2014/main" id="{EC6E87B6-A3FB-A30F-5197-BB51CB20A7A2}"/>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a:extLst>
                  <a:ext uri="{FF2B5EF4-FFF2-40B4-BE49-F238E27FC236}">
                    <a16:creationId xmlns:a16="http://schemas.microsoft.com/office/drawing/2014/main" id="{C4D76A5B-7720-387D-AFD1-6365823756C5}"/>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a:extLst>
                  <a:ext uri="{FF2B5EF4-FFF2-40B4-BE49-F238E27FC236}">
                    <a16:creationId xmlns:a16="http://schemas.microsoft.com/office/drawing/2014/main" id="{6F357D85-8C87-654E-B0A7-E1B14E0C1A9E}"/>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a:extLst>
                  <a:ext uri="{FF2B5EF4-FFF2-40B4-BE49-F238E27FC236}">
                    <a16:creationId xmlns:a16="http://schemas.microsoft.com/office/drawing/2014/main" id="{1CF36F97-1E36-EF3D-AC01-99186673E2E6}"/>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a:extLst>
                  <a:ext uri="{FF2B5EF4-FFF2-40B4-BE49-F238E27FC236}">
                    <a16:creationId xmlns:a16="http://schemas.microsoft.com/office/drawing/2014/main" id="{33863CFC-2457-8574-5248-DF71C0AA7B5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a:extLst>
                  <a:ext uri="{FF2B5EF4-FFF2-40B4-BE49-F238E27FC236}">
                    <a16:creationId xmlns:a16="http://schemas.microsoft.com/office/drawing/2014/main" id="{5F7CC7D6-7570-D1B3-52B5-864B0CD9695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a:extLst>
                  <a:ext uri="{FF2B5EF4-FFF2-40B4-BE49-F238E27FC236}">
                    <a16:creationId xmlns:a16="http://schemas.microsoft.com/office/drawing/2014/main" id="{1B662175-3AFE-5D91-D398-E2EEA6D9B557}"/>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a:extLst>
                  <a:ext uri="{FF2B5EF4-FFF2-40B4-BE49-F238E27FC236}">
                    <a16:creationId xmlns:a16="http://schemas.microsoft.com/office/drawing/2014/main" id="{38E4B475-A768-EA18-BF34-70776EF62B1E}"/>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a:extLst>
                  <a:ext uri="{FF2B5EF4-FFF2-40B4-BE49-F238E27FC236}">
                    <a16:creationId xmlns:a16="http://schemas.microsoft.com/office/drawing/2014/main" id="{57437043-D4B1-B767-14E3-02BCC08BA3C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a:extLst>
                  <a:ext uri="{FF2B5EF4-FFF2-40B4-BE49-F238E27FC236}">
                    <a16:creationId xmlns:a16="http://schemas.microsoft.com/office/drawing/2014/main" id="{1682598E-E63A-CEB3-169A-51C9F9E80936}"/>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a:extLst>
                  <a:ext uri="{FF2B5EF4-FFF2-40B4-BE49-F238E27FC236}">
                    <a16:creationId xmlns:a16="http://schemas.microsoft.com/office/drawing/2014/main" id="{569FA591-657F-F1CD-89F8-7B1D3FAFD3FE}"/>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a:extLst>
                  <a:ext uri="{FF2B5EF4-FFF2-40B4-BE49-F238E27FC236}">
                    <a16:creationId xmlns:a16="http://schemas.microsoft.com/office/drawing/2014/main" id="{0F9DDDDA-51FF-507A-260D-C28A48F3CDDE}"/>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a:extLst>
                <a:ext uri="{FF2B5EF4-FFF2-40B4-BE49-F238E27FC236}">
                  <a16:creationId xmlns:a16="http://schemas.microsoft.com/office/drawing/2014/main" id="{18ECD079-88A3-8ADD-C433-E9E3BFD9DEE4}"/>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5" name="Google Shape;1965;p56">
            <a:extLst>
              <a:ext uri="{FF2B5EF4-FFF2-40B4-BE49-F238E27FC236}">
                <a16:creationId xmlns:a16="http://schemas.microsoft.com/office/drawing/2014/main" id="{2B3A391F-3714-7CAD-A66A-B1F1B019BD9F}"/>
              </a:ext>
            </a:extLst>
          </p:cNvPr>
          <p:cNvPicPr preferRelativeResize="0"/>
          <p:nvPr/>
        </p:nvPicPr>
        <p:blipFill rotWithShape="1">
          <a:blip r:embed="rId4">
            <a:alphaModFix/>
          </a:blip>
          <a:srcRect l="22009" r="18455"/>
          <a:stretch/>
        </p:blipFill>
        <p:spPr>
          <a:xfrm rot="1203246">
            <a:off x="4469080" y="58397"/>
            <a:ext cx="1115441" cy="1053905"/>
          </a:xfrm>
          <a:prstGeom prst="rect">
            <a:avLst/>
          </a:prstGeom>
          <a:noFill/>
          <a:ln>
            <a:noFill/>
          </a:ln>
        </p:spPr>
      </p:pic>
      <p:pic>
        <p:nvPicPr>
          <p:cNvPr id="1966" name="Google Shape;1966;p56">
            <a:extLst>
              <a:ext uri="{FF2B5EF4-FFF2-40B4-BE49-F238E27FC236}">
                <a16:creationId xmlns:a16="http://schemas.microsoft.com/office/drawing/2014/main" id="{6D2004B1-8E61-C502-F0FB-D3922B0D2809}"/>
              </a:ext>
            </a:extLst>
          </p:cNvPr>
          <p:cNvPicPr preferRelativeResize="0"/>
          <p:nvPr/>
        </p:nvPicPr>
        <p:blipFill rotWithShape="1">
          <a:blip r:embed="rId5">
            <a:alphaModFix/>
          </a:blip>
          <a:srcRect l="18647" t="7960" r="8852" b="8336"/>
          <a:stretch/>
        </p:blipFill>
        <p:spPr>
          <a:xfrm rot="-1406513">
            <a:off x="4543282" y="4014147"/>
            <a:ext cx="1175233" cy="763227"/>
          </a:xfrm>
          <a:prstGeom prst="rect">
            <a:avLst/>
          </a:prstGeom>
          <a:noFill/>
          <a:ln>
            <a:noFill/>
          </a:ln>
        </p:spPr>
      </p:pic>
      <p:grpSp>
        <p:nvGrpSpPr>
          <p:cNvPr id="1967" name="Google Shape;1967;p56">
            <a:extLst>
              <a:ext uri="{FF2B5EF4-FFF2-40B4-BE49-F238E27FC236}">
                <a16:creationId xmlns:a16="http://schemas.microsoft.com/office/drawing/2014/main" id="{DAAB5598-1F0A-7DD0-3127-CA784290B9AE}"/>
              </a:ext>
            </a:extLst>
          </p:cNvPr>
          <p:cNvGrpSpPr/>
          <p:nvPr/>
        </p:nvGrpSpPr>
        <p:grpSpPr>
          <a:xfrm>
            <a:off x="864100" y="4424850"/>
            <a:ext cx="76825" cy="76800"/>
            <a:chOff x="3104875" y="1099400"/>
            <a:chExt cx="76825" cy="76800"/>
          </a:xfrm>
        </p:grpSpPr>
        <p:sp>
          <p:nvSpPr>
            <p:cNvPr id="1968" name="Google Shape;1968;p56">
              <a:extLst>
                <a:ext uri="{FF2B5EF4-FFF2-40B4-BE49-F238E27FC236}">
                  <a16:creationId xmlns:a16="http://schemas.microsoft.com/office/drawing/2014/main" id="{45F08C8A-0958-F1DE-E3C3-22F361BA27B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a:extLst>
                <a:ext uri="{FF2B5EF4-FFF2-40B4-BE49-F238E27FC236}">
                  <a16:creationId xmlns:a16="http://schemas.microsoft.com/office/drawing/2014/main" id="{731027DD-2DAE-900D-9E27-FC285179933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a:extLst>
              <a:ext uri="{FF2B5EF4-FFF2-40B4-BE49-F238E27FC236}">
                <a16:creationId xmlns:a16="http://schemas.microsoft.com/office/drawing/2014/main" id="{DDC85CFC-A9D9-47AC-1FB9-B8A7C0F7EA16}"/>
              </a:ext>
            </a:extLst>
          </p:cNvPr>
          <p:cNvGrpSpPr/>
          <p:nvPr/>
        </p:nvGrpSpPr>
        <p:grpSpPr>
          <a:xfrm>
            <a:off x="3191534" y="2206666"/>
            <a:ext cx="107533" cy="100328"/>
            <a:chOff x="3104875" y="1099400"/>
            <a:chExt cx="76825" cy="76800"/>
          </a:xfrm>
        </p:grpSpPr>
        <p:sp>
          <p:nvSpPr>
            <p:cNvPr id="1971" name="Google Shape;1971;p56">
              <a:extLst>
                <a:ext uri="{FF2B5EF4-FFF2-40B4-BE49-F238E27FC236}">
                  <a16:creationId xmlns:a16="http://schemas.microsoft.com/office/drawing/2014/main" id="{BA52A58E-FD81-C603-3A20-2DCC680AE236}"/>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a:extLst>
                <a:ext uri="{FF2B5EF4-FFF2-40B4-BE49-F238E27FC236}">
                  <a16:creationId xmlns:a16="http://schemas.microsoft.com/office/drawing/2014/main" id="{3910E41E-9811-EE5C-B09A-C3E0E16FA46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a:extLst>
              <a:ext uri="{FF2B5EF4-FFF2-40B4-BE49-F238E27FC236}">
                <a16:creationId xmlns:a16="http://schemas.microsoft.com/office/drawing/2014/main" id="{C92397B4-87C1-B981-781C-0AAF5D1675C5}"/>
              </a:ext>
            </a:extLst>
          </p:cNvPr>
          <p:cNvGrpSpPr/>
          <p:nvPr/>
        </p:nvGrpSpPr>
        <p:grpSpPr>
          <a:xfrm>
            <a:off x="6158550" y="3879375"/>
            <a:ext cx="76825" cy="76800"/>
            <a:chOff x="3104875" y="1099400"/>
            <a:chExt cx="76825" cy="76800"/>
          </a:xfrm>
        </p:grpSpPr>
        <p:sp>
          <p:nvSpPr>
            <p:cNvPr id="1974" name="Google Shape;1974;p56">
              <a:extLst>
                <a:ext uri="{FF2B5EF4-FFF2-40B4-BE49-F238E27FC236}">
                  <a16:creationId xmlns:a16="http://schemas.microsoft.com/office/drawing/2014/main" id="{3EF229AA-7778-0DE4-042D-B76B1B2F468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a:extLst>
                <a:ext uri="{FF2B5EF4-FFF2-40B4-BE49-F238E27FC236}">
                  <a16:creationId xmlns:a16="http://schemas.microsoft.com/office/drawing/2014/main" id="{295CCE29-5B5B-562F-4F4D-82F215A7E8F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940;p56">
            <a:extLst>
              <a:ext uri="{FF2B5EF4-FFF2-40B4-BE49-F238E27FC236}">
                <a16:creationId xmlns:a16="http://schemas.microsoft.com/office/drawing/2014/main" id="{DE54599A-3013-E026-B13B-C3FC30333130}"/>
              </a:ext>
            </a:extLst>
          </p:cNvPr>
          <p:cNvGrpSpPr/>
          <p:nvPr/>
        </p:nvGrpSpPr>
        <p:grpSpPr>
          <a:xfrm>
            <a:off x="123909" y="2953124"/>
            <a:ext cx="2532925" cy="2079094"/>
            <a:chOff x="5132202" y="929275"/>
            <a:chExt cx="3246461" cy="2819752"/>
          </a:xfrm>
        </p:grpSpPr>
        <p:grpSp>
          <p:nvGrpSpPr>
            <p:cNvPr id="3" name="Google Shape;1941;p56">
              <a:extLst>
                <a:ext uri="{FF2B5EF4-FFF2-40B4-BE49-F238E27FC236}">
                  <a16:creationId xmlns:a16="http://schemas.microsoft.com/office/drawing/2014/main" id="{C7B45AD4-861B-0AA2-2D4D-0592E76BE724}"/>
                </a:ext>
              </a:extLst>
            </p:cNvPr>
            <p:cNvGrpSpPr/>
            <p:nvPr/>
          </p:nvGrpSpPr>
          <p:grpSpPr>
            <a:xfrm>
              <a:off x="5132202" y="929275"/>
              <a:ext cx="3246461" cy="2819752"/>
              <a:chOff x="5132202" y="929275"/>
              <a:chExt cx="3246461" cy="2819752"/>
            </a:xfrm>
          </p:grpSpPr>
          <p:sp>
            <p:nvSpPr>
              <p:cNvPr id="5" name="Google Shape;1942;p56">
                <a:extLst>
                  <a:ext uri="{FF2B5EF4-FFF2-40B4-BE49-F238E27FC236}">
                    <a16:creationId xmlns:a16="http://schemas.microsoft.com/office/drawing/2014/main" id="{22EACCB1-4A12-0FDB-48AA-0E24C02D2F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44;p56">
                <a:extLst>
                  <a:ext uri="{FF2B5EF4-FFF2-40B4-BE49-F238E27FC236}">
                    <a16:creationId xmlns:a16="http://schemas.microsoft.com/office/drawing/2014/main" id="{960DD417-DEA4-AFF2-A4D7-29F568F040A0}"/>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47;p56">
                <a:extLst>
                  <a:ext uri="{FF2B5EF4-FFF2-40B4-BE49-F238E27FC236}">
                    <a16:creationId xmlns:a16="http://schemas.microsoft.com/office/drawing/2014/main" id="{00A26C5A-2C57-4D2C-572C-24B6272A3E27}"/>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48;p56">
                <a:extLst>
                  <a:ext uri="{FF2B5EF4-FFF2-40B4-BE49-F238E27FC236}">
                    <a16:creationId xmlns:a16="http://schemas.microsoft.com/office/drawing/2014/main" id="{AF223A68-15C7-C62D-3834-D87A273889ED}"/>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49;p56">
                <a:extLst>
                  <a:ext uri="{FF2B5EF4-FFF2-40B4-BE49-F238E27FC236}">
                    <a16:creationId xmlns:a16="http://schemas.microsoft.com/office/drawing/2014/main" id="{CEF7A64D-5928-A978-9228-269678AC92DE}"/>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50;p56">
                <a:extLst>
                  <a:ext uri="{FF2B5EF4-FFF2-40B4-BE49-F238E27FC236}">
                    <a16:creationId xmlns:a16="http://schemas.microsoft.com/office/drawing/2014/main" id="{36397156-5969-F0CD-9341-5FA54622AF82}"/>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52;p56">
                <a:extLst>
                  <a:ext uri="{FF2B5EF4-FFF2-40B4-BE49-F238E27FC236}">
                    <a16:creationId xmlns:a16="http://schemas.microsoft.com/office/drawing/2014/main" id="{06B6D972-68D2-7B8C-FE54-549DE2C624BC}"/>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53;p56">
                <a:extLst>
                  <a:ext uri="{FF2B5EF4-FFF2-40B4-BE49-F238E27FC236}">
                    <a16:creationId xmlns:a16="http://schemas.microsoft.com/office/drawing/2014/main" id="{9F3159B5-54BC-FA5D-E2B0-365D8CD1BFB8}"/>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54;p56">
                <a:extLst>
                  <a:ext uri="{FF2B5EF4-FFF2-40B4-BE49-F238E27FC236}">
                    <a16:creationId xmlns:a16="http://schemas.microsoft.com/office/drawing/2014/main" id="{CE60F85D-C80C-64FC-DBC5-0D9AC2469B4D}"/>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55;p56">
                <a:extLst>
                  <a:ext uri="{FF2B5EF4-FFF2-40B4-BE49-F238E27FC236}">
                    <a16:creationId xmlns:a16="http://schemas.microsoft.com/office/drawing/2014/main" id="{2893CC45-E674-7D0D-B34E-40DAADA8977A}"/>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56;p56">
                <a:extLst>
                  <a:ext uri="{FF2B5EF4-FFF2-40B4-BE49-F238E27FC236}">
                    <a16:creationId xmlns:a16="http://schemas.microsoft.com/office/drawing/2014/main" id="{82C5E4A2-8658-3E39-ED44-C7864F9BE439}"/>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57;p56">
                <a:extLst>
                  <a:ext uri="{FF2B5EF4-FFF2-40B4-BE49-F238E27FC236}">
                    <a16:creationId xmlns:a16="http://schemas.microsoft.com/office/drawing/2014/main" id="{2D35C81D-5407-A704-71DB-FACDE04C945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58;p56">
                <a:extLst>
                  <a:ext uri="{FF2B5EF4-FFF2-40B4-BE49-F238E27FC236}">
                    <a16:creationId xmlns:a16="http://schemas.microsoft.com/office/drawing/2014/main" id="{0F1F2BD5-1340-39E5-8AC1-F7DCAF45CA55}"/>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59;p56">
                <a:extLst>
                  <a:ext uri="{FF2B5EF4-FFF2-40B4-BE49-F238E27FC236}">
                    <a16:creationId xmlns:a16="http://schemas.microsoft.com/office/drawing/2014/main" id="{47A068BD-B842-DF1D-4895-BACE1070AAC7}"/>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60;p56">
                <a:extLst>
                  <a:ext uri="{FF2B5EF4-FFF2-40B4-BE49-F238E27FC236}">
                    <a16:creationId xmlns:a16="http://schemas.microsoft.com/office/drawing/2014/main" id="{1D05FB6F-8C40-2952-54F0-6E9AA2026C04}"/>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61;p56">
                <a:extLst>
                  <a:ext uri="{FF2B5EF4-FFF2-40B4-BE49-F238E27FC236}">
                    <a16:creationId xmlns:a16="http://schemas.microsoft.com/office/drawing/2014/main" id="{733F4259-518B-842C-5998-B023FCA27647}"/>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963;p56">
              <a:extLst>
                <a:ext uri="{FF2B5EF4-FFF2-40B4-BE49-F238E27FC236}">
                  <a16:creationId xmlns:a16="http://schemas.microsoft.com/office/drawing/2014/main" id="{ADB61CF7-F22E-6738-62CA-A8D6359BE901}"/>
                </a:ext>
              </a:extLst>
            </p:cNvPr>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Obraz 22">
            <a:extLst>
              <a:ext uri="{FF2B5EF4-FFF2-40B4-BE49-F238E27FC236}">
                <a16:creationId xmlns:a16="http://schemas.microsoft.com/office/drawing/2014/main" id="{AA64325C-C8A7-0F1C-7EFB-1DD8CD475C3B}"/>
              </a:ext>
            </a:extLst>
          </p:cNvPr>
          <p:cNvPicPr>
            <a:picLocks noChangeAspect="1"/>
          </p:cNvPicPr>
          <p:nvPr/>
        </p:nvPicPr>
        <p:blipFill>
          <a:blip r:embed="rId6"/>
          <a:stretch>
            <a:fillRect/>
          </a:stretch>
        </p:blipFill>
        <p:spPr>
          <a:xfrm>
            <a:off x="212813" y="3033857"/>
            <a:ext cx="2359076" cy="1879824"/>
          </a:xfrm>
          <a:prstGeom prst="rect">
            <a:avLst/>
          </a:prstGeom>
        </p:spPr>
      </p:pic>
      <p:pic>
        <p:nvPicPr>
          <p:cNvPr id="25" name="Obraz 24">
            <a:extLst>
              <a:ext uri="{FF2B5EF4-FFF2-40B4-BE49-F238E27FC236}">
                <a16:creationId xmlns:a16="http://schemas.microsoft.com/office/drawing/2014/main" id="{A0F76ACC-7913-0E2D-5A95-16435833F53C}"/>
              </a:ext>
            </a:extLst>
          </p:cNvPr>
          <p:cNvPicPr>
            <a:picLocks noChangeAspect="1"/>
          </p:cNvPicPr>
          <p:nvPr/>
        </p:nvPicPr>
        <p:blipFill>
          <a:blip r:embed="rId7"/>
          <a:stretch>
            <a:fillRect/>
          </a:stretch>
        </p:blipFill>
        <p:spPr>
          <a:xfrm>
            <a:off x="156730" y="244796"/>
            <a:ext cx="3031924" cy="1952375"/>
          </a:xfrm>
          <a:prstGeom prst="rect">
            <a:avLst/>
          </a:prstGeom>
        </p:spPr>
      </p:pic>
      <p:grpSp>
        <p:nvGrpSpPr>
          <p:cNvPr id="27" name="Google Shape;1941;p56">
            <a:extLst>
              <a:ext uri="{FF2B5EF4-FFF2-40B4-BE49-F238E27FC236}">
                <a16:creationId xmlns:a16="http://schemas.microsoft.com/office/drawing/2014/main" id="{4B73DFC6-C990-7E98-4FAC-56600BA7C02B}"/>
              </a:ext>
            </a:extLst>
          </p:cNvPr>
          <p:cNvGrpSpPr/>
          <p:nvPr/>
        </p:nvGrpSpPr>
        <p:grpSpPr>
          <a:xfrm>
            <a:off x="1754840" y="1807849"/>
            <a:ext cx="2470876" cy="2578101"/>
            <a:chOff x="5132202" y="929275"/>
            <a:chExt cx="3246461" cy="2819752"/>
          </a:xfrm>
        </p:grpSpPr>
        <p:sp>
          <p:nvSpPr>
            <p:cNvPr id="29" name="Google Shape;1942;p56">
              <a:extLst>
                <a:ext uri="{FF2B5EF4-FFF2-40B4-BE49-F238E27FC236}">
                  <a16:creationId xmlns:a16="http://schemas.microsoft.com/office/drawing/2014/main" id="{3952342C-8C2F-AE15-0D06-4B2CD3DD1DD9}"/>
                </a:ext>
              </a:extLst>
            </p:cNvPr>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944;p56">
              <a:extLst>
                <a:ext uri="{FF2B5EF4-FFF2-40B4-BE49-F238E27FC236}">
                  <a16:creationId xmlns:a16="http://schemas.microsoft.com/office/drawing/2014/main" id="{D269E0B9-E9F0-4450-111F-DFFC7E189B2A}"/>
                </a:ext>
              </a:extLst>
            </p:cNvPr>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47;p56">
              <a:extLst>
                <a:ext uri="{FF2B5EF4-FFF2-40B4-BE49-F238E27FC236}">
                  <a16:creationId xmlns:a16="http://schemas.microsoft.com/office/drawing/2014/main" id="{C5974EC1-F9CF-0338-A1E6-8E5C2F71DD3A}"/>
                </a:ext>
              </a:extLst>
            </p:cNvPr>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48;p56">
              <a:extLst>
                <a:ext uri="{FF2B5EF4-FFF2-40B4-BE49-F238E27FC236}">
                  <a16:creationId xmlns:a16="http://schemas.microsoft.com/office/drawing/2014/main" id="{A8A34CF0-E027-089C-184A-F9C5130890F2}"/>
                </a:ext>
              </a:extLst>
            </p:cNvPr>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9;p56">
              <a:extLst>
                <a:ext uri="{FF2B5EF4-FFF2-40B4-BE49-F238E27FC236}">
                  <a16:creationId xmlns:a16="http://schemas.microsoft.com/office/drawing/2014/main" id="{D6F1D55B-9504-14AF-DDEF-F950B965614C}"/>
                </a:ext>
              </a:extLst>
            </p:cNvPr>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50;p56">
              <a:extLst>
                <a:ext uri="{FF2B5EF4-FFF2-40B4-BE49-F238E27FC236}">
                  <a16:creationId xmlns:a16="http://schemas.microsoft.com/office/drawing/2014/main" id="{056A2594-244D-6B6B-5FB3-EF7033468D7B}"/>
                </a:ext>
              </a:extLst>
            </p:cNvPr>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52;p56">
              <a:extLst>
                <a:ext uri="{FF2B5EF4-FFF2-40B4-BE49-F238E27FC236}">
                  <a16:creationId xmlns:a16="http://schemas.microsoft.com/office/drawing/2014/main" id="{4C5AC99A-29A6-D5B0-94A0-D05BFE379361}"/>
                </a:ext>
              </a:extLst>
            </p:cNvPr>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53;p56">
              <a:extLst>
                <a:ext uri="{FF2B5EF4-FFF2-40B4-BE49-F238E27FC236}">
                  <a16:creationId xmlns:a16="http://schemas.microsoft.com/office/drawing/2014/main" id="{01393C68-D5AB-128D-8C1A-BFF6DFC97812}"/>
                </a:ext>
              </a:extLst>
            </p:cNvPr>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54;p56">
              <a:extLst>
                <a:ext uri="{FF2B5EF4-FFF2-40B4-BE49-F238E27FC236}">
                  <a16:creationId xmlns:a16="http://schemas.microsoft.com/office/drawing/2014/main" id="{FD2407E6-AC97-48EF-7561-A4E0D8F6F1B4}"/>
                </a:ext>
              </a:extLst>
            </p:cNvPr>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55;p56">
              <a:extLst>
                <a:ext uri="{FF2B5EF4-FFF2-40B4-BE49-F238E27FC236}">
                  <a16:creationId xmlns:a16="http://schemas.microsoft.com/office/drawing/2014/main" id="{314443DF-F89D-9BBE-1BD0-4A6E38352924}"/>
                </a:ext>
              </a:extLst>
            </p:cNvPr>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56;p56">
              <a:extLst>
                <a:ext uri="{FF2B5EF4-FFF2-40B4-BE49-F238E27FC236}">
                  <a16:creationId xmlns:a16="http://schemas.microsoft.com/office/drawing/2014/main" id="{CEEC93A4-32D6-DE6E-7ECD-EAC0824717DD}"/>
                </a:ext>
              </a:extLst>
            </p:cNvPr>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57;p56">
              <a:extLst>
                <a:ext uri="{FF2B5EF4-FFF2-40B4-BE49-F238E27FC236}">
                  <a16:creationId xmlns:a16="http://schemas.microsoft.com/office/drawing/2014/main" id="{B2BDAFF5-7B83-E8DB-0BD3-97C21494B7AD}"/>
                </a:ext>
              </a:extLst>
            </p:cNvPr>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58;p56">
              <a:extLst>
                <a:ext uri="{FF2B5EF4-FFF2-40B4-BE49-F238E27FC236}">
                  <a16:creationId xmlns:a16="http://schemas.microsoft.com/office/drawing/2014/main" id="{79CA3C7E-81BF-BE68-F572-8CD32D3D6DC7}"/>
                </a:ext>
              </a:extLst>
            </p:cNvPr>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59;p56">
              <a:extLst>
                <a:ext uri="{FF2B5EF4-FFF2-40B4-BE49-F238E27FC236}">
                  <a16:creationId xmlns:a16="http://schemas.microsoft.com/office/drawing/2014/main" id="{F322D371-52FE-82D8-B02C-E81BB1C9290E}"/>
                </a:ext>
              </a:extLst>
            </p:cNvPr>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0;p56">
              <a:extLst>
                <a:ext uri="{FF2B5EF4-FFF2-40B4-BE49-F238E27FC236}">
                  <a16:creationId xmlns:a16="http://schemas.microsoft.com/office/drawing/2014/main" id="{B092ADE1-9DC2-BE26-5DE8-1B7ACC9AA313}"/>
                </a:ext>
              </a:extLst>
            </p:cNvPr>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61;p56">
              <a:extLst>
                <a:ext uri="{FF2B5EF4-FFF2-40B4-BE49-F238E27FC236}">
                  <a16:creationId xmlns:a16="http://schemas.microsoft.com/office/drawing/2014/main" id="{97E2A28A-AB8B-D261-7134-8B6E7D1181EC}"/>
                </a:ext>
              </a:extLst>
            </p:cNvPr>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 name="Obraz 46">
            <a:extLst>
              <a:ext uri="{FF2B5EF4-FFF2-40B4-BE49-F238E27FC236}">
                <a16:creationId xmlns:a16="http://schemas.microsoft.com/office/drawing/2014/main" id="{6183B465-232C-1EA4-0BE7-06273F7D49E2}"/>
              </a:ext>
            </a:extLst>
          </p:cNvPr>
          <p:cNvPicPr>
            <a:picLocks noChangeAspect="1"/>
          </p:cNvPicPr>
          <p:nvPr/>
        </p:nvPicPr>
        <p:blipFill>
          <a:blip r:embed="rId8"/>
          <a:stretch>
            <a:fillRect/>
          </a:stretch>
        </p:blipFill>
        <p:spPr>
          <a:xfrm>
            <a:off x="1809144" y="1838956"/>
            <a:ext cx="2344751" cy="2489380"/>
          </a:xfrm>
          <a:prstGeom prst="rect">
            <a:avLst/>
          </a:prstGeom>
        </p:spPr>
      </p:pic>
    </p:spTree>
    <p:extLst>
      <p:ext uri="{BB962C8B-B14F-4D97-AF65-F5344CB8AC3E}">
        <p14:creationId xmlns:p14="http://schemas.microsoft.com/office/powerpoint/2010/main" val="161865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2968"/>
        <p:cNvGrpSpPr/>
        <p:nvPr/>
      </p:nvGrpSpPr>
      <p:grpSpPr>
        <a:xfrm>
          <a:off x="0" y="0"/>
          <a:ext cx="0" cy="0"/>
          <a:chOff x="0" y="0"/>
          <a:chExt cx="0" cy="0"/>
        </a:xfrm>
      </p:grpSpPr>
      <p:sp>
        <p:nvSpPr>
          <p:cNvPr id="2969" name="Google Shape;2969;p6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970" name="Google Shape;2970;p65"/>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creative template:</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698804" y="3621550"/>
              <a:ext cx="383160" cy="229232"/>
            </a:xfrm>
            <a:custGeom>
              <a:avLst/>
              <a:gdLst/>
              <a:ahLst/>
              <a:cxnLst/>
              <a:rect l="l" t="t" r="r" b="b"/>
              <a:pathLst>
                <a:path w="1847" h="1105" extrusionOk="0">
                  <a:moveTo>
                    <a:pt x="35" y="1"/>
                  </a:moveTo>
                  <a:lnTo>
                    <a:pt x="1" y="59"/>
                  </a:lnTo>
                  <a:lnTo>
                    <a:pt x="1812" y="1105"/>
                  </a:lnTo>
                  <a:lnTo>
                    <a:pt x="1846" y="1046"/>
                  </a:ln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5071593" y="3621343"/>
              <a:ext cx="386479" cy="657202"/>
            </a:xfrm>
            <a:custGeom>
              <a:avLst/>
              <a:gdLst/>
              <a:ahLst/>
              <a:cxnLst/>
              <a:rect l="l" t="t" r="r" b="b"/>
              <a:pathLst>
                <a:path w="1863" h="3168" extrusionOk="0">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222588" y="2615678"/>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222588" y="2793212"/>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222588" y="2970640"/>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42456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42456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42456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42456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62664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62664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62664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62664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avLst/>
                <a:gdLst/>
                <a:ahLst/>
                <a:cxnLst/>
                <a:rect l="l" t="t" r="r" b="b"/>
                <a:pathLst>
                  <a:path w="113" h="4452" extrusionOk="0">
                    <a:moveTo>
                      <a:pt x="1" y="1"/>
                    </a:moveTo>
                    <a:lnTo>
                      <a:pt x="1" y="4452"/>
                    </a:lnTo>
                    <a:lnTo>
                      <a:pt x="112" y="445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665617" y="1471538"/>
                <a:ext cx="4980" cy="248393"/>
              </a:xfrm>
              <a:custGeom>
                <a:avLst/>
                <a:gdLst/>
                <a:ahLst/>
                <a:cxnLst/>
                <a:rect l="l" t="t" r="r" b="b"/>
                <a:pathLst>
                  <a:path w="113" h="5636" extrusionOk="0">
                    <a:moveTo>
                      <a:pt x="1" y="1"/>
                    </a:moveTo>
                    <a:lnTo>
                      <a:pt x="1" y="5636"/>
                    </a:lnTo>
                    <a:lnTo>
                      <a:pt x="112" y="563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14228" y="1471538"/>
                <a:ext cx="4980" cy="271487"/>
              </a:xfrm>
              <a:custGeom>
                <a:avLst/>
                <a:gdLst/>
                <a:ahLst/>
                <a:cxnLst/>
                <a:rect l="l" t="t" r="r" b="b"/>
                <a:pathLst>
                  <a:path w="113" h="6160" extrusionOk="0">
                    <a:moveTo>
                      <a:pt x="1" y="1"/>
                    </a:moveTo>
                    <a:lnTo>
                      <a:pt x="1" y="6160"/>
                    </a:lnTo>
                    <a:lnTo>
                      <a:pt x="112" y="616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762795" y="1471538"/>
                <a:ext cx="4980" cy="281138"/>
              </a:xfrm>
              <a:custGeom>
                <a:avLst/>
                <a:gdLst/>
                <a:ahLst/>
                <a:cxnLst/>
                <a:rect l="l" t="t" r="r" b="b"/>
                <a:pathLst>
                  <a:path w="113" h="6379" extrusionOk="0">
                    <a:moveTo>
                      <a:pt x="1" y="1"/>
                    </a:moveTo>
                    <a:lnTo>
                      <a:pt x="1" y="6379"/>
                    </a:lnTo>
                    <a:lnTo>
                      <a:pt x="112" y="637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811361" y="1471538"/>
                <a:ext cx="4980" cy="282417"/>
              </a:xfrm>
              <a:custGeom>
                <a:avLst/>
                <a:gdLst/>
                <a:ahLst/>
                <a:cxnLst/>
                <a:rect l="l" t="t" r="r" b="b"/>
                <a:pathLst>
                  <a:path w="113" h="6408" extrusionOk="0">
                    <a:moveTo>
                      <a:pt x="1" y="1"/>
                    </a:moveTo>
                    <a:lnTo>
                      <a:pt x="1" y="6408"/>
                    </a:lnTo>
                    <a:lnTo>
                      <a:pt x="112" y="640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859928" y="1471538"/>
                <a:ext cx="4980" cy="278450"/>
              </a:xfrm>
              <a:custGeom>
                <a:avLst/>
                <a:gdLst/>
                <a:ahLst/>
                <a:cxnLst/>
                <a:rect l="l" t="t" r="r" b="b"/>
                <a:pathLst>
                  <a:path w="113" h="6318" extrusionOk="0">
                    <a:moveTo>
                      <a:pt x="0" y="1"/>
                    </a:moveTo>
                    <a:lnTo>
                      <a:pt x="0" y="6317"/>
                    </a:lnTo>
                    <a:lnTo>
                      <a:pt x="112" y="631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5908539" y="1471538"/>
                <a:ext cx="4980" cy="271663"/>
              </a:xfrm>
              <a:custGeom>
                <a:avLst/>
                <a:gdLst/>
                <a:ahLst/>
                <a:cxnLst/>
                <a:rect l="l" t="t" r="r" b="b"/>
                <a:pathLst>
                  <a:path w="113" h="6164" extrusionOk="0">
                    <a:moveTo>
                      <a:pt x="0" y="1"/>
                    </a:moveTo>
                    <a:lnTo>
                      <a:pt x="0" y="6164"/>
                    </a:lnTo>
                    <a:lnTo>
                      <a:pt x="112" y="616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5957106" y="1471538"/>
                <a:ext cx="4980" cy="264876"/>
              </a:xfrm>
              <a:custGeom>
                <a:avLst/>
                <a:gdLst/>
                <a:ahLst/>
                <a:cxnLst/>
                <a:rect l="l" t="t" r="r" b="b"/>
                <a:pathLst>
                  <a:path w="113" h="6010" extrusionOk="0">
                    <a:moveTo>
                      <a:pt x="0" y="1"/>
                    </a:moveTo>
                    <a:lnTo>
                      <a:pt x="0" y="6010"/>
                    </a:lnTo>
                    <a:lnTo>
                      <a:pt x="112" y="60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6005673" y="1471538"/>
                <a:ext cx="4980" cy="260953"/>
              </a:xfrm>
              <a:custGeom>
                <a:avLst/>
                <a:gdLst/>
                <a:ahLst/>
                <a:cxnLst/>
                <a:rect l="l" t="t" r="r" b="b"/>
                <a:pathLst>
                  <a:path w="113" h="5921" extrusionOk="0">
                    <a:moveTo>
                      <a:pt x="0" y="1"/>
                    </a:moveTo>
                    <a:lnTo>
                      <a:pt x="0" y="5921"/>
                    </a:lnTo>
                    <a:lnTo>
                      <a:pt x="112" y="592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6054240" y="1471538"/>
                <a:ext cx="4980" cy="262584"/>
              </a:xfrm>
              <a:custGeom>
                <a:avLst/>
                <a:gdLst/>
                <a:ahLst/>
                <a:cxnLst/>
                <a:rect l="l" t="t" r="r" b="b"/>
                <a:pathLst>
                  <a:path w="113" h="5958" extrusionOk="0">
                    <a:moveTo>
                      <a:pt x="0" y="1"/>
                    </a:moveTo>
                    <a:lnTo>
                      <a:pt x="0" y="5958"/>
                    </a:lnTo>
                    <a:lnTo>
                      <a:pt x="112" y="595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6102851" y="1471538"/>
                <a:ext cx="4980" cy="272456"/>
              </a:xfrm>
              <a:custGeom>
                <a:avLst/>
                <a:gdLst/>
                <a:ahLst/>
                <a:cxnLst/>
                <a:rect l="l" t="t" r="r" b="b"/>
                <a:pathLst>
                  <a:path w="113" h="6182" extrusionOk="0">
                    <a:moveTo>
                      <a:pt x="0" y="1"/>
                    </a:moveTo>
                    <a:lnTo>
                      <a:pt x="0" y="6181"/>
                    </a:lnTo>
                    <a:lnTo>
                      <a:pt x="112" y="618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6151418" y="1471538"/>
                <a:ext cx="4980" cy="292068"/>
              </a:xfrm>
              <a:custGeom>
                <a:avLst/>
                <a:gdLst/>
                <a:ahLst/>
                <a:cxnLst/>
                <a:rect l="l" t="t" r="r" b="b"/>
                <a:pathLst>
                  <a:path w="113" h="6627" extrusionOk="0">
                    <a:moveTo>
                      <a:pt x="0" y="1"/>
                    </a:moveTo>
                    <a:lnTo>
                      <a:pt x="0" y="6627"/>
                    </a:lnTo>
                    <a:lnTo>
                      <a:pt x="112" y="662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6199984" y="1471538"/>
                <a:ext cx="4936" cy="321112"/>
              </a:xfrm>
              <a:custGeom>
                <a:avLst/>
                <a:gdLst/>
                <a:ahLst/>
                <a:cxnLst/>
                <a:rect l="l" t="t" r="r" b="b"/>
                <a:pathLst>
                  <a:path w="112" h="7286" extrusionOk="0">
                    <a:moveTo>
                      <a:pt x="0" y="1"/>
                    </a:moveTo>
                    <a:lnTo>
                      <a:pt x="0" y="7285"/>
                    </a:lnTo>
                    <a:lnTo>
                      <a:pt x="112" y="728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6248551" y="1471537"/>
                <a:ext cx="4936" cy="358662"/>
              </a:xfrm>
              <a:custGeom>
                <a:avLst/>
                <a:gdLst/>
                <a:ahLst/>
                <a:cxnLst/>
                <a:rect l="l" t="t" r="r" b="b"/>
                <a:pathLst>
                  <a:path w="112" h="8138" extrusionOk="0">
                    <a:moveTo>
                      <a:pt x="0" y="1"/>
                    </a:moveTo>
                    <a:lnTo>
                      <a:pt x="0" y="8138"/>
                    </a:lnTo>
                    <a:lnTo>
                      <a:pt x="112" y="81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6297118" y="1471538"/>
                <a:ext cx="4936" cy="403440"/>
              </a:xfrm>
              <a:custGeom>
                <a:avLst/>
                <a:gdLst/>
                <a:ahLst/>
                <a:cxnLst/>
                <a:rect l="l" t="t" r="r" b="b"/>
                <a:pathLst>
                  <a:path w="112" h="9154" extrusionOk="0">
                    <a:moveTo>
                      <a:pt x="0" y="1"/>
                    </a:moveTo>
                    <a:lnTo>
                      <a:pt x="0" y="9154"/>
                    </a:lnTo>
                    <a:lnTo>
                      <a:pt x="112" y="91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6345729" y="1471538"/>
                <a:ext cx="4936" cy="450906"/>
              </a:xfrm>
              <a:custGeom>
                <a:avLst/>
                <a:gdLst/>
                <a:ahLst/>
                <a:cxnLst/>
                <a:rect l="l" t="t" r="r" b="b"/>
                <a:pathLst>
                  <a:path w="112" h="10231" extrusionOk="0">
                    <a:moveTo>
                      <a:pt x="0" y="1"/>
                    </a:moveTo>
                    <a:lnTo>
                      <a:pt x="0" y="10230"/>
                    </a:lnTo>
                    <a:lnTo>
                      <a:pt x="112" y="1023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6394296" y="1471538"/>
                <a:ext cx="4936" cy="495860"/>
              </a:xfrm>
              <a:custGeom>
                <a:avLst/>
                <a:gdLst/>
                <a:ahLst/>
                <a:cxnLst/>
                <a:rect l="l" t="t" r="r" b="b"/>
                <a:pathLst>
                  <a:path w="112" h="11251" extrusionOk="0">
                    <a:moveTo>
                      <a:pt x="0" y="1"/>
                    </a:moveTo>
                    <a:lnTo>
                      <a:pt x="0" y="11250"/>
                    </a:lnTo>
                    <a:lnTo>
                      <a:pt x="112" y="1125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6442863" y="1471538"/>
                <a:ext cx="4936" cy="533762"/>
              </a:xfrm>
              <a:custGeom>
                <a:avLst/>
                <a:gdLst/>
                <a:ahLst/>
                <a:cxnLst/>
                <a:rect l="l" t="t" r="r" b="b"/>
                <a:pathLst>
                  <a:path w="112" h="12111" extrusionOk="0">
                    <a:moveTo>
                      <a:pt x="0" y="1"/>
                    </a:moveTo>
                    <a:lnTo>
                      <a:pt x="0" y="12110"/>
                    </a:lnTo>
                    <a:lnTo>
                      <a:pt x="112" y="121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6491474" y="1471537"/>
                <a:ext cx="4892" cy="562938"/>
              </a:xfrm>
              <a:custGeom>
                <a:avLst/>
                <a:gdLst/>
                <a:ahLst/>
                <a:cxnLst/>
                <a:rect l="l" t="t" r="r" b="b"/>
                <a:pathLst>
                  <a:path w="111" h="12773" extrusionOk="0">
                    <a:moveTo>
                      <a:pt x="0" y="1"/>
                    </a:moveTo>
                    <a:lnTo>
                      <a:pt x="0" y="12772"/>
                    </a:lnTo>
                    <a:lnTo>
                      <a:pt x="111" y="12772"/>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6540040" y="1471538"/>
                <a:ext cx="4936" cy="584269"/>
              </a:xfrm>
              <a:custGeom>
                <a:avLst/>
                <a:gdLst/>
                <a:ahLst/>
                <a:cxnLst/>
                <a:rect l="l" t="t" r="r" b="b"/>
                <a:pathLst>
                  <a:path w="112" h="13257" extrusionOk="0">
                    <a:moveTo>
                      <a:pt x="0" y="1"/>
                    </a:moveTo>
                    <a:lnTo>
                      <a:pt x="0" y="13256"/>
                    </a:lnTo>
                    <a:lnTo>
                      <a:pt x="112" y="1325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6588563" y="1471538"/>
                <a:ext cx="4980" cy="599033"/>
              </a:xfrm>
              <a:custGeom>
                <a:avLst/>
                <a:gdLst/>
                <a:ahLst/>
                <a:cxnLst/>
                <a:rect l="l" t="t" r="r" b="b"/>
                <a:pathLst>
                  <a:path w="113" h="13592" extrusionOk="0">
                    <a:moveTo>
                      <a:pt x="1" y="1"/>
                    </a:moveTo>
                    <a:lnTo>
                      <a:pt x="1" y="13591"/>
                    </a:lnTo>
                    <a:lnTo>
                      <a:pt x="113" y="13591"/>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6637130" y="1471538"/>
                <a:ext cx="4980" cy="606305"/>
              </a:xfrm>
              <a:custGeom>
                <a:avLst/>
                <a:gdLst/>
                <a:ahLst/>
                <a:cxnLst/>
                <a:rect l="l" t="t" r="r" b="b"/>
                <a:pathLst>
                  <a:path w="113" h="13757" extrusionOk="0">
                    <a:moveTo>
                      <a:pt x="1" y="1"/>
                    </a:moveTo>
                    <a:lnTo>
                      <a:pt x="1" y="13756"/>
                    </a:lnTo>
                    <a:lnTo>
                      <a:pt x="113" y="13756"/>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6685697" y="1471537"/>
                <a:ext cx="4980" cy="607363"/>
              </a:xfrm>
              <a:custGeom>
                <a:avLst/>
                <a:gdLst/>
                <a:ahLst/>
                <a:cxnLst/>
                <a:rect l="l" t="t" r="r" b="b"/>
                <a:pathLst>
                  <a:path w="113" h="13781" extrusionOk="0">
                    <a:moveTo>
                      <a:pt x="1" y="1"/>
                    </a:moveTo>
                    <a:lnTo>
                      <a:pt x="1" y="13780"/>
                    </a:lnTo>
                    <a:lnTo>
                      <a:pt x="113" y="13780"/>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6734308" y="1471538"/>
                <a:ext cx="4936" cy="600091"/>
              </a:xfrm>
              <a:custGeom>
                <a:avLst/>
                <a:gdLst/>
                <a:ahLst/>
                <a:cxnLst/>
                <a:rect l="l" t="t" r="r" b="b"/>
                <a:pathLst>
                  <a:path w="112" h="13616" extrusionOk="0">
                    <a:moveTo>
                      <a:pt x="1" y="1"/>
                    </a:moveTo>
                    <a:lnTo>
                      <a:pt x="1" y="13616"/>
                    </a:lnTo>
                    <a:lnTo>
                      <a:pt x="112" y="1361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6782875" y="1471538"/>
                <a:ext cx="4980" cy="585195"/>
              </a:xfrm>
              <a:custGeom>
                <a:avLst/>
                <a:gdLst/>
                <a:ahLst/>
                <a:cxnLst/>
                <a:rect l="l" t="t" r="r" b="b"/>
                <a:pathLst>
                  <a:path w="113" h="13278" extrusionOk="0">
                    <a:moveTo>
                      <a:pt x="1" y="1"/>
                    </a:moveTo>
                    <a:lnTo>
                      <a:pt x="1" y="13278"/>
                    </a:lnTo>
                    <a:lnTo>
                      <a:pt x="113" y="1327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6831441" y="1471538"/>
                <a:ext cx="4980" cy="559941"/>
              </a:xfrm>
              <a:custGeom>
                <a:avLst/>
                <a:gdLst/>
                <a:ahLst/>
                <a:cxnLst/>
                <a:rect l="l" t="t" r="r" b="b"/>
                <a:pathLst>
                  <a:path w="113" h="12705" extrusionOk="0">
                    <a:moveTo>
                      <a:pt x="1" y="1"/>
                    </a:moveTo>
                    <a:lnTo>
                      <a:pt x="1" y="12705"/>
                    </a:lnTo>
                    <a:lnTo>
                      <a:pt x="113" y="12705"/>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6880008" y="1471538"/>
                <a:ext cx="4980" cy="519967"/>
              </a:xfrm>
              <a:custGeom>
                <a:avLst/>
                <a:gdLst/>
                <a:ahLst/>
                <a:cxnLst/>
                <a:rect l="l" t="t" r="r" b="b"/>
                <a:pathLst>
                  <a:path w="113" h="11798" extrusionOk="0">
                    <a:moveTo>
                      <a:pt x="1" y="1"/>
                    </a:moveTo>
                    <a:lnTo>
                      <a:pt x="1" y="11798"/>
                    </a:lnTo>
                    <a:lnTo>
                      <a:pt x="113" y="1179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928575" y="1471538"/>
                <a:ext cx="4980" cy="450950"/>
              </a:xfrm>
              <a:custGeom>
                <a:avLst/>
                <a:gdLst/>
                <a:ahLst/>
                <a:cxnLst/>
                <a:rect l="l" t="t" r="r" b="b"/>
                <a:pathLst>
                  <a:path w="113" h="10232" extrusionOk="0">
                    <a:moveTo>
                      <a:pt x="1" y="1"/>
                    </a:moveTo>
                    <a:lnTo>
                      <a:pt x="1" y="10231"/>
                    </a:lnTo>
                    <a:lnTo>
                      <a:pt x="112" y="1023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977186" y="1471538"/>
                <a:ext cx="4980" cy="372589"/>
              </a:xfrm>
              <a:custGeom>
                <a:avLst/>
                <a:gdLst/>
                <a:ahLst/>
                <a:cxnLst/>
                <a:rect l="l" t="t" r="r" b="b"/>
                <a:pathLst>
                  <a:path w="113" h="8454" extrusionOk="0">
                    <a:moveTo>
                      <a:pt x="1" y="1"/>
                    </a:moveTo>
                    <a:lnTo>
                      <a:pt x="1" y="8454"/>
                    </a:lnTo>
                    <a:lnTo>
                      <a:pt x="112" y="84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7025753" y="1471538"/>
                <a:ext cx="4980" cy="335877"/>
              </a:xfrm>
              <a:custGeom>
                <a:avLst/>
                <a:gdLst/>
                <a:ahLst/>
                <a:cxnLst/>
                <a:rect l="l" t="t" r="r" b="b"/>
                <a:pathLst>
                  <a:path w="113" h="7621" extrusionOk="0">
                    <a:moveTo>
                      <a:pt x="1" y="1"/>
                    </a:moveTo>
                    <a:lnTo>
                      <a:pt x="1" y="7620"/>
                    </a:lnTo>
                    <a:lnTo>
                      <a:pt x="112" y="762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7074320" y="1471538"/>
                <a:ext cx="4980" cy="327282"/>
              </a:xfrm>
              <a:custGeom>
                <a:avLst/>
                <a:gdLst/>
                <a:ahLst/>
                <a:cxnLst/>
                <a:rect l="l" t="t" r="r" b="b"/>
                <a:pathLst>
                  <a:path w="113" h="7426" extrusionOk="0">
                    <a:moveTo>
                      <a:pt x="1" y="1"/>
                    </a:moveTo>
                    <a:lnTo>
                      <a:pt x="1" y="7426"/>
                    </a:lnTo>
                    <a:lnTo>
                      <a:pt x="112" y="742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7122931" y="1471538"/>
                <a:ext cx="4936" cy="330720"/>
              </a:xfrm>
              <a:custGeom>
                <a:avLst/>
                <a:gdLst/>
                <a:ahLst/>
                <a:cxnLst/>
                <a:rect l="l" t="t" r="r" b="b"/>
                <a:pathLst>
                  <a:path w="112" h="7504" extrusionOk="0">
                    <a:moveTo>
                      <a:pt x="1" y="1"/>
                    </a:moveTo>
                    <a:lnTo>
                      <a:pt x="1" y="7503"/>
                    </a:lnTo>
                    <a:lnTo>
                      <a:pt x="111" y="7503"/>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7171498" y="1471538"/>
                <a:ext cx="4980" cy="335524"/>
              </a:xfrm>
              <a:custGeom>
                <a:avLst/>
                <a:gdLst/>
                <a:ahLst/>
                <a:cxnLst/>
                <a:rect l="l" t="t" r="r" b="b"/>
                <a:pathLst>
                  <a:path w="113" h="7613" extrusionOk="0">
                    <a:moveTo>
                      <a:pt x="1" y="1"/>
                    </a:moveTo>
                    <a:lnTo>
                      <a:pt x="1" y="7612"/>
                    </a:lnTo>
                    <a:lnTo>
                      <a:pt x="112" y="761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7220064" y="1471538"/>
                <a:ext cx="4980" cy="332130"/>
              </a:xfrm>
              <a:custGeom>
                <a:avLst/>
                <a:gdLst/>
                <a:ahLst/>
                <a:cxnLst/>
                <a:rect l="l" t="t" r="r" b="b"/>
                <a:pathLst>
                  <a:path w="113" h="7536" extrusionOk="0">
                    <a:moveTo>
                      <a:pt x="1" y="1"/>
                    </a:moveTo>
                    <a:lnTo>
                      <a:pt x="1" y="7535"/>
                    </a:lnTo>
                    <a:lnTo>
                      <a:pt x="112" y="753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7268631" y="1471538"/>
                <a:ext cx="4980" cy="319437"/>
              </a:xfrm>
              <a:custGeom>
                <a:avLst/>
                <a:gdLst/>
                <a:ahLst/>
                <a:cxnLst/>
                <a:rect l="l" t="t" r="r" b="b"/>
                <a:pathLst>
                  <a:path w="113" h="7248" extrusionOk="0">
                    <a:moveTo>
                      <a:pt x="0" y="1"/>
                    </a:moveTo>
                    <a:lnTo>
                      <a:pt x="0" y="7247"/>
                    </a:lnTo>
                    <a:lnTo>
                      <a:pt x="112" y="724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7317198" y="1471538"/>
                <a:ext cx="4980" cy="295771"/>
              </a:xfrm>
              <a:custGeom>
                <a:avLst/>
                <a:gdLst/>
                <a:ahLst/>
                <a:cxnLst/>
                <a:rect l="l" t="t" r="r" b="b"/>
                <a:pathLst>
                  <a:path w="113" h="6711" extrusionOk="0">
                    <a:moveTo>
                      <a:pt x="0" y="1"/>
                    </a:moveTo>
                    <a:lnTo>
                      <a:pt x="0" y="6710"/>
                    </a:lnTo>
                    <a:lnTo>
                      <a:pt x="112" y="67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7365809" y="1471538"/>
                <a:ext cx="4936" cy="255885"/>
              </a:xfrm>
              <a:custGeom>
                <a:avLst/>
                <a:gdLst/>
                <a:ahLst/>
                <a:cxnLst/>
                <a:rect l="l" t="t" r="r" b="b"/>
                <a:pathLst>
                  <a:path w="112" h="5806" extrusionOk="0">
                    <a:moveTo>
                      <a:pt x="0" y="1"/>
                    </a:moveTo>
                    <a:lnTo>
                      <a:pt x="0" y="5806"/>
                    </a:lnTo>
                    <a:lnTo>
                      <a:pt x="111" y="5806"/>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7414376" y="1471538"/>
                <a:ext cx="4980" cy="180697"/>
              </a:xfrm>
              <a:custGeom>
                <a:avLst/>
                <a:gdLst/>
                <a:ahLst/>
                <a:cxnLst/>
                <a:rect l="l" t="t" r="r" b="b"/>
                <a:pathLst>
                  <a:path w="113" h="4100" extrusionOk="0">
                    <a:moveTo>
                      <a:pt x="0" y="1"/>
                    </a:moveTo>
                    <a:lnTo>
                      <a:pt x="0" y="4099"/>
                    </a:lnTo>
                    <a:lnTo>
                      <a:pt x="112" y="409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031588" y="3010992"/>
              <a:ext cx="1245873" cy="1245873"/>
            </a:xfrm>
            <a:custGeom>
              <a:avLst/>
              <a:gdLst/>
              <a:ahLst/>
              <a:cxnLst/>
              <a:rect l="l" t="t" r="r" b="b"/>
              <a:pathLst>
                <a:path w="95123" h="95123" extrusionOk="0">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964771" y="2944175"/>
              <a:ext cx="1379507" cy="1379507"/>
            </a:xfrm>
            <a:custGeom>
              <a:avLst/>
              <a:gdLst/>
              <a:ahLst/>
              <a:cxnLst/>
              <a:rect l="l" t="t" r="r" b="b"/>
              <a:pathLst>
                <a:path w="105326" h="105326" extrusionOk="0">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3105"/>
        <p:cNvGrpSpPr/>
        <p:nvPr/>
      </p:nvGrpSpPr>
      <p:grpSpPr>
        <a:xfrm>
          <a:off x="0" y="0"/>
          <a:ext cx="0" cy="0"/>
          <a:chOff x="0" y="0"/>
          <a:chExt cx="0" cy="0"/>
        </a:xfrm>
      </p:grpSpPr>
      <p:sp>
        <p:nvSpPr>
          <p:cNvPr id="3106" name="Google Shape;3106;p6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107" name="Google Shape;3107;p66"/>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Black man working with a computer</a:t>
            </a:r>
            <a:endParaRPr u="sng"/>
          </a:p>
          <a:p>
            <a:pPr marL="457200" lvl="0" indent="-317500" algn="l" rtl="0">
              <a:spcBef>
                <a:spcPts val="0"/>
              </a:spcBef>
              <a:spcAft>
                <a:spcPts val="0"/>
              </a:spcAft>
              <a:buSzPts val="1400"/>
              <a:buChar char="◆"/>
            </a:pPr>
            <a:r>
              <a:rPr lang="en" u="sng">
                <a:hlinkClick r:id="rId4"/>
              </a:rPr>
              <a:t>Male technician repairing computer motherboard on wooden desk</a:t>
            </a:r>
            <a:endParaRPr u="sng"/>
          </a:p>
          <a:p>
            <a:pPr marL="457200" lvl="0" indent="-317500" algn="l" rtl="0">
              <a:spcBef>
                <a:spcPts val="0"/>
              </a:spcBef>
              <a:spcAft>
                <a:spcPts val="0"/>
              </a:spcAft>
              <a:buSzPts val="1400"/>
              <a:buChar char="◆"/>
            </a:pPr>
            <a:r>
              <a:rPr lang="en" u="sng">
                <a:hlinkClick r:id="rId5"/>
              </a:rPr>
              <a:t>Close up smiley man with glasses</a:t>
            </a:r>
            <a:endParaRPr u="sng"/>
          </a:p>
          <a:p>
            <a:pPr marL="457200" lvl="0" indent="-317500" algn="l" rtl="0">
              <a:spcBef>
                <a:spcPts val="0"/>
              </a:spcBef>
              <a:spcAft>
                <a:spcPts val="0"/>
              </a:spcAft>
              <a:buSzPts val="1400"/>
              <a:buChar char="◆"/>
            </a:pPr>
            <a:r>
              <a:rPr lang="en" u="sng">
                <a:hlinkClick r:id="rId6"/>
              </a:rPr>
              <a:t>Front view smiley woman holding book</a:t>
            </a:r>
            <a:endParaRPr u="sng"/>
          </a:p>
          <a:p>
            <a:pPr marL="457200" lvl="0" indent="-317500" algn="l" rtl="0">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8"/>
              </a:rPr>
              <a:t>Futuristic ai tech instagram posts collection</a:t>
            </a:r>
            <a:endParaRPr u="sng"/>
          </a:p>
          <a:p>
            <a:pPr marL="0" lvl="0" indent="0" algn="l" rtl="0">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8" name="Google Shape;3118;p66"/>
          <p:cNvPicPr preferRelativeResize="0"/>
          <p:nvPr/>
        </p:nvPicPr>
        <p:blipFill rotWithShape="1">
          <a:blip r:embed="rId10">
            <a:alphaModFix/>
          </a:blip>
          <a:srcRect l="25537" t="7152" r="23467" b="5838"/>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l="15236" r="10474"/>
          <a:stretch/>
        </p:blipFill>
        <p:spPr>
          <a:xfrm rot="1220421">
            <a:off x="7128999" y="226459"/>
            <a:ext cx="1552575" cy="139085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76295" y="2645575"/>
            <a:ext cx="791400" cy="754200"/>
          </a:xfrm>
          <a:prstGeom prst="roundRect">
            <a:avLst>
              <a:gd name="adj" fmla="val 16667"/>
            </a:avLst>
          </a:prstGeom>
          <a:solidFill>
            <a:srgbClr val="2717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238114" y="2645575"/>
            <a:ext cx="791400" cy="754200"/>
          </a:xfrm>
          <a:prstGeom prst="roundRect">
            <a:avLst>
              <a:gd name="adj" fmla="val 16667"/>
            </a:avLst>
          </a:prstGeom>
          <a:solidFill>
            <a:srgbClr val="AE7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txBox="1"/>
          <p:nvPr/>
        </p:nvSpPr>
        <p:spPr>
          <a:xfrm>
            <a:off x="311447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name="adj" fmla="val 16667"/>
            </a:avLst>
          </a:prstGeom>
          <a:solidFill>
            <a:srgbClr val="5A13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txBox="1"/>
          <p:nvPr/>
        </p:nvSpPr>
        <p:spPr>
          <a:xfrm>
            <a:off x="311447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name="adj" fmla="val 16667"/>
            </a:avLst>
          </a:prstGeom>
          <a:solidFill>
            <a:srgbClr val="76F3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238114" y="3576675"/>
            <a:ext cx="791400" cy="754200"/>
          </a:xfrm>
          <a:prstGeom prst="roundRect">
            <a:avLst>
              <a:gd name="adj" fmla="val 16667"/>
            </a:avLst>
          </a:prstGeom>
          <a:solidFill>
            <a:srgbClr val="729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txBox="1"/>
          <p:nvPr/>
        </p:nvSpPr>
        <p:spPr>
          <a:xfrm>
            <a:off x="4176300"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55" name="Google Shape;315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57" name="Google Shape;3157;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58" name="Google Shape;3158;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59" name="Google Shape;3159;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60" name="Google Shape;3160;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61" name="Google Shape;3161;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65" name="Google Shape;3165;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8" name="Google Shape;3548;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7" name="Google Shape;357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0" name="Google Shape;359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0" name="Google Shape;944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1" name="Google Shape;944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2" name="Google Shape;9442;p73"/>
              <p:cNvCxnSpPr>
                <a:stCxn id="94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5" name="Google Shape;944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50" name="Google Shape;945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53" name="Google Shape;945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57" name="Google Shape;945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1" name="Google Shape;946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2" name="Google Shape;9462;p73"/>
              <p:cNvCxnSpPr>
                <a:stCxn id="9463" idx="6"/>
                <a:endCxn id="94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64" name="Google Shape;946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71" name="Google Shape;947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74" name="Google Shape;947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83" name="Google Shape;9483;p73"/>
            <p:cNvCxnSpPr>
              <a:stCxn id="9482" idx="0"/>
              <a:endCxn id="94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7" name="Google Shape;9487;p73"/>
            <p:cNvCxnSpPr>
              <a:stCxn id="9486" idx="0"/>
              <a:endCxn id="94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4" name="Google Shape;950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5" name="Google Shape;950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06" name="Google Shape;950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73"/>
            <p:cNvCxnSpPr>
              <a:stCxn id="9512" idx="6"/>
              <a:endCxn id="95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6" name="Google Shape;9516;p73"/>
            <p:cNvCxnSpPr>
              <a:stCxn id="9513" idx="4"/>
              <a:endCxn id="95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18" name="Google Shape;9518;p73"/>
            <p:cNvCxnSpPr>
              <a:stCxn id="9517" idx="6"/>
              <a:endCxn id="95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9" name="Google Shape;9519;p73"/>
            <p:cNvCxnSpPr>
              <a:stCxn id="9514" idx="4"/>
              <a:endCxn id="95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17" name="Google Shape;951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3"/>
            <p:cNvCxnSpPr>
              <a:endCxn id="95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6" name="Google Shape;953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7" name="Google Shape;953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8" name="Google Shape;953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3" name="Google Shape;9543;p73"/>
            <p:cNvCxnSpPr>
              <a:stCxn id="9544" idx="0"/>
              <a:endCxn id="95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5" name="Google Shape;9545;p73"/>
            <p:cNvCxnSpPr>
              <a:stCxn id="9544" idx="2"/>
              <a:endCxn id="95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7" name="Google Shape;9547;p73"/>
            <p:cNvCxnSpPr>
              <a:stCxn id="9548" idx="0"/>
              <a:endCxn id="95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9" name="Google Shape;9549;p73"/>
            <p:cNvCxnSpPr>
              <a:stCxn id="9542" idx="2"/>
              <a:endCxn id="95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51" name="Google Shape;9551;p73"/>
            <p:cNvCxnSpPr>
              <a:stCxn id="9552" idx="0"/>
              <a:endCxn id="95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48" name="Google Shape;954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6" name="Google Shape;954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2" name="Google Shape;955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0" name="Google Shape;955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2" name="Google Shape;954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4" name="Google Shape;954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1" name="Google Shape;954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8" name="Google Shape;95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59" name="Google Shape;955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60" name="Google Shape;956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4" name="Google Shape;956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9" name="Google Shape;956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74" name="Google Shape;957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3"/>
          <p:cNvGrpSpPr/>
          <p:nvPr/>
        </p:nvGrpSpPr>
        <p:grpSpPr>
          <a:xfrm rot="10800000" flipH="1">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00" name="Google Shape;970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07" name="Google Shape;970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10" name="Google Shape;971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11" name="Google Shape;971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2" name="Google Shape;971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3" name="Google Shape;971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4" name="Google Shape;971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5" name="Google Shape;971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6" name="Google Shape;971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17" name="Google Shape;971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5" name="Google Shape;972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0" name="Google Shape;973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3" name="Google Shape;973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8" name="Google Shape;973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41" name="Google Shape;974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5" name="Google Shape;978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86" name="Google Shape;978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7" name="Google Shape;978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88" name="Google Shape;978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1" name="Google Shape;985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4" name="Google Shape;985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5" name="Google Shape;985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6" name="Google Shape;985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7" name="Google Shape;985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79" name="Google Shape;9879;p74"/>
          <p:cNvGraphicFramePr/>
          <p:nvPr/>
        </p:nvGraphicFramePr>
        <p:xfrm>
          <a:off x="5937787" y="2153834"/>
          <a:ext cx="2504100" cy="86478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15" name="Google Shape;9915;p74"/>
          <p:cNvGraphicFramePr/>
          <p:nvPr/>
        </p:nvGraphicFramePr>
        <p:xfrm>
          <a:off x="5937812" y="981584"/>
          <a:ext cx="2504100" cy="976500"/>
        </p:xfrm>
        <a:graphic>
          <a:graphicData uri="http://schemas.openxmlformats.org/drawingml/2006/table">
            <a:tbl>
              <a:tblPr>
                <a:noFill/>
                <a:tableStyleId>{DF493181-E44E-4412-962E-43CA6ED57605}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16" name="Google Shape;9916;p74"/>
          <p:cNvGraphicFramePr/>
          <p:nvPr/>
        </p:nvGraphicFramePr>
        <p:xfrm>
          <a:off x="3358675" y="2153834"/>
          <a:ext cx="2363400" cy="868575"/>
        </p:xfrm>
        <a:graphic>
          <a:graphicData uri="http://schemas.openxmlformats.org/drawingml/2006/table">
            <a:tbl>
              <a:tblPr>
                <a:noFill/>
                <a:tableStyleId>{DF493181-E44E-4412-962E-43CA6ED57605}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54" name="Google Shape;9954;p74"/>
          <p:cNvGraphicFramePr/>
          <p:nvPr/>
        </p:nvGraphicFramePr>
        <p:xfrm>
          <a:off x="711463" y="2153834"/>
          <a:ext cx="2369800" cy="889350"/>
        </p:xfrm>
        <a:graphic>
          <a:graphicData uri="http://schemas.openxmlformats.org/drawingml/2006/table">
            <a:tbl>
              <a:tblPr>
                <a:noFill/>
                <a:tableStyleId>{DF493181-E44E-4412-962E-43CA6ED57605}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3" name="Google Shape;996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4" name="Google Shape;996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65" name="Google Shape;996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1" name="Google Shape;998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6" name="Google Shape;999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7" name="Google Shape;999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8" name="Google Shape;999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9" name="Google Shape;999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0" name="Google Shape;1000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1" name="Google Shape;1000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2" name="Google Shape;1000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3" name="Google Shape;1000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4" name="Google Shape;1000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5" name="Google Shape;1000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6" name="Google Shape;1000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6" name="Google Shape;1009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9" name="Google Shape;1009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2" name="Google Shape;1010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5" name="Google Shape;1010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8" name="Google Shape;1010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9" name="Google Shape;1010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0" name="Google Shape;1011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1" name="Google Shape;1011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12" name="Google Shape;1011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2" name="Google Shape;1021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5" name="Google Shape;1021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8" name="Google Shape;1021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1" name="Google Shape;1022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4" name="Google Shape;1022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65" name="Google Shape;1036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68" name="Google Shape;1036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71" name="Google Shape;1037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74" name="Google Shape;1037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4" name="Google Shape;1061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7" name="Google Shape;1061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l-PL"/>
            </a:p>
          </p:txBody>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22" name="Google Shape;1062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40" name="Google Shape;1064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42" name="Google Shape;1064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44" name="Google Shape;1064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94" name="Google Shape;1069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6" name="Google Shape;1071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17" name="Google Shape;1071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18" name="Google Shape;1071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19" name="Google Shape;1071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20" name="Google Shape;1072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7" name="Google Shape;1073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4" name="Google Shape;1074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1" name="Google Shape;1075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4" name="Google Shape;1076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9" name="Google Shape;1076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4" name="Google Shape;1077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9" name="Google Shape;1077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553" name="Google Shape;1553;p45"/>
          <p:cNvSpPr txBox="1">
            <a:spLocks noGrp="1"/>
          </p:cNvSpPr>
          <p:nvPr>
            <p:ph type="title"/>
          </p:nvPr>
        </p:nvSpPr>
        <p:spPr>
          <a:xfrm>
            <a:off x="0" y="539500"/>
            <a:ext cx="914399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3100" dirty="0"/>
              <a:t>Training Data </a:t>
            </a:r>
            <a:r>
              <a:rPr lang="pl-PL" sz="3100" dirty="0" err="1"/>
              <a:t>Division</a:t>
            </a:r>
            <a:endParaRPr sz="3100" dirty="0"/>
          </a:p>
        </p:txBody>
      </p:sp>
      <p:sp>
        <p:nvSpPr>
          <p:cNvPr id="1555" name="Google Shape;1555;p45"/>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2"/>
                </a:solidFill>
                <a:latin typeface="Montserrat Black"/>
                <a:ea typeface="Montserrat Black"/>
                <a:cs typeface="Montserrat Black"/>
                <a:sym typeface="Montserrat Black"/>
              </a:rPr>
              <a:t>70</a:t>
            </a:r>
            <a:r>
              <a:rPr lang="en" sz="2100" dirty="0">
                <a:solidFill>
                  <a:schemeClr val="dk2"/>
                </a:solidFill>
                <a:latin typeface="Montserrat Black"/>
                <a:ea typeface="Montserrat Black"/>
                <a:cs typeface="Montserrat Black"/>
                <a:sym typeface="Montserrat Black"/>
              </a:rPr>
              <a:t>%</a:t>
            </a:r>
            <a:endParaRPr sz="2100" dirty="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accent1"/>
                </a:solidFill>
                <a:latin typeface="Montserrat Black"/>
                <a:ea typeface="Montserrat Black"/>
                <a:cs typeface="Montserrat Black"/>
                <a:sym typeface="Montserrat Black"/>
              </a:rPr>
              <a:t>15</a:t>
            </a:r>
            <a:r>
              <a:rPr lang="en" sz="2100" dirty="0">
                <a:solidFill>
                  <a:schemeClr val="accent1"/>
                </a:solidFill>
                <a:latin typeface="Montserrat Black"/>
                <a:ea typeface="Montserrat Black"/>
                <a:cs typeface="Montserrat Black"/>
                <a:sym typeface="Montserrat Black"/>
              </a:rPr>
              <a:t>%</a:t>
            </a:r>
            <a:endParaRPr sz="1300" dirty="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532556" y="162149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Training</a:t>
            </a:r>
            <a:endParaRPr sz="2100" dirty="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532556" y="2196451"/>
            <a:ext cx="172450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V</a:t>
            </a:r>
            <a:r>
              <a:rPr lang="pl-PL" sz="2100" dirty="0" err="1">
                <a:solidFill>
                  <a:schemeClr val="dk1"/>
                </a:solidFill>
                <a:latin typeface="Montserrat Black"/>
                <a:ea typeface="Montserrat Black"/>
                <a:cs typeface="Montserrat Black"/>
                <a:sym typeface="Montserrat Black"/>
              </a:rPr>
              <a:t>alidation</a:t>
            </a:r>
            <a:endParaRPr sz="2100" dirty="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532556" y="2771406"/>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sz="2100" dirty="0">
                <a:solidFill>
                  <a:schemeClr val="dk1"/>
                </a:solidFill>
                <a:latin typeface="Montserrat Black"/>
                <a:ea typeface="Montserrat Black"/>
                <a:cs typeface="Montserrat Black"/>
                <a:sym typeface="Montserrat Black"/>
              </a:rPr>
              <a:t>Test</a:t>
            </a:r>
            <a:endParaRPr sz="2100" dirty="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5512546" y="2771403"/>
            <a:ext cx="2751264"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final</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evaluation</a:t>
            </a:r>
            <a:endParaRPr lang="pl-PL" dirty="0">
              <a:solidFill>
                <a:schemeClr val="dk1"/>
              </a:solidFill>
              <a:latin typeface="Montserrat"/>
              <a:ea typeface="Montserrat"/>
              <a:cs typeface="Montserrat"/>
              <a:sym typeface="Montserrat"/>
            </a:endParaRPr>
          </a:p>
        </p:txBody>
      </p:sp>
      <p:sp>
        <p:nvSpPr>
          <p:cNvPr id="1562" name="Google Shape;1562;p45"/>
          <p:cNvSpPr txBox="1"/>
          <p:nvPr/>
        </p:nvSpPr>
        <p:spPr>
          <a:xfrm>
            <a:off x="6221148" y="2210064"/>
            <a:ext cx="2922852"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tuning</a:t>
            </a:r>
            <a:r>
              <a:rPr lang="pl-PL" dirty="0">
                <a:solidFill>
                  <a:schemeClr val="dk1"/>
                </a:solidFill>
                <a:latin typeface="Montserrat"/>
                <a:ea typeface="Montserrat"/>
                <a:cs typeface="Montserrat"/>
                <a:sym typeface="Montserrat"/>
              </a:rPr>
              <a:t> model </a:t>
            </a:r>
            <a:r>
              <a:rPr lang="pl-PL" dirty="0" err="1">
                <a:solidFill>
                  <a:schemeClr val="dk1"/>
                </a:solidFill>
                <a:latin typeface="Montserrat"/>
                <a:ea typeface="Montserrat"/>
                <a:cs typeface="Montserrat"/>
                <a:sym typeface="Montserrat"/>
              </a:rPr>
              <a:t>parameters</a:t>
            </a:r>
            <a:r>
              <a:rPr lang="pl-PL" dirty="0">
                <a:solidFill>
                  <a:schemeClr val="dk1"/>
                </a:solidFill>
                <a:latin typeface="Montserrat"/>
                <a:ea typeface="Montserrat"/>
                <a:cs typeface="Montserrat"/>
                <a:sym typeface="Montserrat"/>
              </a:rPr>
              <a:t>.</a:t>
            </a:r>
            <a:endParaRPr dirty="0">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l-PL" dirty="0">
                <a:solidFill>
                  <a:schemeClr val="dk1"/>
                </a:solidFill>
                <a:latin typeface="Montserrat"/>
                <a:ea typeface="Montserrat"/>
                <a:cs typeface="Montserrat"/>
                <a:sym typeface="Montserrat"/>
              </a:rPr>
              <a:t>For </a:t>
            </a:r>
            <a:r>
              <a:rPr lang="pl-PL" dirty="0" err="1">
                <a:solidFill>
                  <a:schemeClr val="dk1"/>
                </a:solidFill>
                <a:latin typeface="Montserrat"/>
                <a:ea typeface="Montserrat"/>
                <a:cs typeface="Montserrat"/>
                <a:sym typeface="Montserrat"/>
              </a:rPr>
              <a:t>training</a:t>
            </a:r>
            <a:endParaRPr dirty="0">
              <a:solidFill>
                <a:schemeClr val="dk1"/>
              </a:solidFill>
              <a:latin typeface="Montserrat"/>
              <a:ea typeface="Montserrat"/>
              <a:cs typeface="Montserrat"/>
              <a:sym typeface="Montserrat"/>
            </a:endParaRPr>
          </a:p>
        </p:txBody>
      </p:sp>
      <p:sp>
        <p:nvSpPr>
          <p:cNvPr id="1564" name="Google Shape;1564;p45"/>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t>The model has enough data to learn effectively.</a:t>
            </a:r>
            <a:endParaRPr sz="1200" dirty="0"/>
          </a:p>
        </p:txBody>
      </p:sp>
      <p:sp>
        <p:nvSpPr>
          <p:cNvPr id="1572" name="Google Shape;1572;p45"/>
          <p:cNvSpPr txBox="1"/>
          <p:nvPr/>
        </p:nvSpPr>
        <p:spPr>
          <a:xfrm>
            <a:off x="3851222"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Evaluation is fair and unbiased.</a:t>
            </a:r>
            <a:endParaRPr sz="1200" dirty="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l-PL" sz="1200" dirty="0">
                <a:solidFill>
                  <a:schemeClr val="dk1"/>
                </a:solidFill>
                <a:latin typeface="Montserrat Black"/>
                <a:ea typeface="Montserrat Black"/>
                <a:cs typeface="Montserrat Black"/>
                <a:sym typeface="Montserrat Black"/>
              </a:rPr>
              <a:t>M</a:t>
            </a:r>
            <a:r>
              <a:rPr lang="en-US" sz="1200" dirty="0" err="1">
                <a:solidFill>
                  <a:schemeClr val="dk1"/>
                </a:solidFill>
                <a:latin typeface="Montserrat Black"/>
                <a:ea typeface="Montserrat Black"/>
                <a:cs typeface="Montserrat Black"/>
                <a:sym typeface="Montserrat Black"/>
              </a:rPr>
              <a:t>odel</a:t>
            </a:r>
            <a:r>
              <a:rPr lang="en-US" sz="1200" dirty="0">
                <a:solidFill>
                  <a:schemeClr val="dk1"/>
                </a:solidFill>
                <a:latin typeface="Montserrat Black"/>
                <a:ea typeface="Montserrat Black"/>
                <a:cs typeface="Montserrat Black"/>
                <a:sym typeface="Montserrat Black"/>
              </a:rPr>
              <a:t> is more likely to generalize well to new, unseen data.</a:t>
            </a:r>
            <a:endParaRPr sz="1200" dirty="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911984" y="3677189"/>
            <a:ext cx="248186" cy="347488"/>
            <a:chOff x="1273600" y="3144712"/>
            <a:chExt cx="423814" cy="602023"/>
          </a:xfrm>
        </p:grpSpPr>
        <p:sp>
          <p:nvSpPr>
            <p:cNvPr id="1575" name="Google Shape;1575;p45"/>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p:cNvPicPr preferRelativeResize="0"/>
          <p:nvPr/>
        </p:nvPicPr>
        <p:blipFill rotWithShape="1">
          <a:blip r:embed="rId3">
            <a:alphaModFix/>
          </a:blip>
          <a:srcRect l="22009" r="18455"/>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4">
            <a:alphaModFix/>
          </a:blip>
          <a:srcRect l="24331" t="5721" r="23342" b="4591"/>
          <a:stretch/>
        </p:blipFill>
        <p:spPr>
          <a:xfrm rot="2268302">
            <a:off x="7026630" y="263046"/>
            <a:ext cx="1857374" cy="1790699"/>
          </a:xfrm>
          <a:prstGeom prst="rect">
            <a:avLst/>
          </a:prstGeom>
          <a:noFill/>
          <a:ln>
            <a:noFill/>
          </a:ln>
        </p:spPr>
      </p:pic>
      <p:pic>
        <p:nvPicPr>
          <p:cNvPr id="1026" name="Picture 2">
            <a:extLst>
              <a:ext uri="{FF2B5EF4-FFF2-40B4-BE49-F238E27FC236}">
                <a16:creationId xmlns:a16="http://schemas.microsoft.com/office/drawing/2014/main" id="{6D832FA9-0F12-4E52-1F6F-B6156771B4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5569" y="1515060"/>
            <a:ext cx="3055887" cy="188699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oogle Shape;1574;p45">
            <a:extLst>
              <a:ext uri="{FF2B5EF4-FFF2-40B4-BE49-F238E27FC236}">
                <a16:creationId xmlns:a16="http://schemas.microsoft.com/office/drawing/2014/main" id="{6B39EC2E-2F67-1D89-783F-C7FE4CB089C4}"/>
              </a:ext>
            </a:extLst>
          </p:cNvPr>
          <p:cNvGrpSpPr/>
          <p:nvPr/>
        </p:nvGrpSpPr>
        <p:grpSpPr>
          <a:xfrm>
            <a:off x="6008874" y="3676885"/>
            <a:ext cx="248186" cy="347488"/>
            <a:chOff x="1273600" y="3144712"/>
            <a:chExt cx="423814" cy="602023"/>
          </a:xfrm>
        </p:grpSpPr>
        <p:sp>
          <p:nvSpPr>
            <p:cNvPr id="4" name="Google Shape;1575;p45">
              <a:extLst>
                <a:ext uri="{FF2B5EF4-FFF2-40B4-BE49-F238E27FC236}">
                  <a16:creationId xmlns:a16="http://schemas.microsoft.com/office/drawing/2014/main" id="{13065EBB-F011-7DC3-281F-7FFED888D32A}"/>
                </a:ext>
              </a:extLst>
            </p:cNvPr>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76;p45">
              <a:extLst>
                <a:ext uri="{FF2B5EF4-FFF2-40B4-BE49-F238E27FC236}">
                  <a16:creationId xmlns:a16="http://schemas.microsoft.com/office/drawing/2014/main" id="{82490015-EF01-A746-61EE-8D9CBFE5C5F5}"/>
                </a:ext>
              </a:extLst>
            </p:cNvPr>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7;p45">
              <a:extLst>
                <a:ext uri="{FF2B5EF4-FFF2-40B4-BE49-F238E27FC236}">
                  <a16:creationId xmlns:a16="http://schemas.microsoft.com/office/drawing/2014/main" id="{7C181CE7-B69B-7830-E29F-3DD4F72C9C73}"/>
                </a:ext>
              </a:extLst>
            </p:cNvPr>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7" name="Google Shape;11417;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3" name="Google Shape;12013;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9" name="Google Shape;12279;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6" name="Google Shape;12816;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9" name="Google Shape;13189;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3" name="Google Shape;13193;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2" name="Google Shape;13362;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6" name="Google Shape;13676;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8" name="Google Shape;13818;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8" name="Google Shape;13898;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1" name="Google Shape;13951;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125"/>
        <p:cNvGrpSpPr/>
        <p:nvPr/>
      </p:nvGrpSpPr>
      <p:grpSpPr>
        <a:xfrm>
          <a:off x="0" y="0"/>
          <a:ext cx="0" cy="0"/>
          <a:chOff x="0" y="0"/>
          <a:chExt cx="0" cy="0"/>
        </a:xfrm>
      </p:grpSpPr>
      <p:sp>
        <p:nvSpPr>
          <p:cNvPr id="14126" name="Google Shape;14126;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8" name="Google Shape;14188;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7" name="Google Shape;14267;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3" name="Google Shape;14283;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3">
          <a:extLst>
            <a:ext uri="{FF2B5EF4-FFF2-40B4-BE49-F238E27FC236}">
              <a16:creationId xmlns:a16="http://schemas.microsoft.com/office/drawing/2014/main" id="{D2356365-44C3-2A75-766F-F33C7728EEAB}"/>
            </a:ext>
          </a:extLst>
        </p:cNvPr>
        <p:cNvGrpSpPr/>
        <p:nvPr/>
      </p:nvGrpSpPr>
      <p:grpSpPr>
        <a:xfrm>
          <a:off x="0" y="0"/>
          <a:ext cx="0" cy="0"/>
          <a:chOff x="0" y="0"/>
          <a:chExt cx="0" cy="0"/>
        </a:xfrm>
      </p:grpSpPr>
      <p:sp>
        <p:nvSpPr>
          <p:cNvPr id="2064" name="Google Shape;2064;p59">
            <a:extLst>
              <a:ext uri="{FF2B5EF4-FFF2-40B4-BE49-F238E27FC236}">
                <a16:creationId xmlns:a16="http://schemas.microsoft.com/office/drawing/2014/main" id="{9D5047C5-B209-476C-5382-9C90A1DAE947}"/>
              </a:ext>
            </a:extLst>
          </p:cNvPr>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a:extLst>
              <a:ext uri="{FF2B5EF4-FFF2-40B4-BE49-F238E27FC236}">
                <a16:creationId xmlns:a16="http://schemas.microsoft.com/office/drawing/2014/main" id="{64C6E6AA-5611-59F8-6284-A8D2393C499A}"/>
              </a:ext>
            </a:extLst>
          </p:cNvPr>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a:extLst>
              <a:ext uri="{FF2B5EF4-FFF2-40B4-BE49-F238E27FC236}">
                <a16:creationId xmlns:a16="http://schemas.microsoft.com/office/drawing/2014/main" id="{6DDAE2EA-BCF6-8983-1A61-D77637C76DD1}"/>
              </a:ext>
            </a:extLst>
          </p:cNvPr>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a:extLst>
              <a:ext uri="{FF2B5EF4-FFF2-40B4-BE49-F238E27FC236}">
                <a16:creationId xmlns:a16="http://schemas.microsoft.com/office/drawing/2014/main" id="{08D1A9FC-DA08-F8BD-509E-798CA8942EFB}"/>
              </a:ext>
            </a:extLst>
          </p:cNvPr>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a:extLst>
              <a:ext uri="{FF2B5EF4-FFF2-40B4-BE49-F238E27FC236}">
                <a16:creationId xmlns:a16="http://schemas.microsoft.com/office/drawing/2014/main" id="{18B70134-08F3-CCF9-5C71-DE33171D7F78}"/>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2069" name="Google Shape;2069;p59">
            <a:extLst>
              <a:ext uri="{FF2B5EF4-FFF2-40B4-BE49-F238E27FC236}">
                <a16:creationId xmlns:a16="http://schemas.microsoft.com/office/drawing/2014/main" id="{7EFFDBF0-125E-5A33-23C0-7C5C183F585C}"/>
              </a:ext>
            </a:extLst>
          </p:cNvPr>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a:extLst>
              <a:ext uri="{FF2B5EF4-FFF2-40B4-BE49-F238E27FC236}">
                <a16:creationId xmlns:a16="http://schemas.microsoft.com/office/drawing/2014/main" id="{C4E8ED5C-367C-8590-F21D-4B5718CE8D24}"/>
              </a:ext>
            </a:extLst>
          </p:cNvPr>
          <p:cNvSpPr txBox="1"/>
          <p:nvPr/>
        </p:nvSpPr>
        <p:spPr>
          <a:xfrm>
            <a:off x="604597" y="3369403"/>
            <a:ext cx="220045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Feature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Grouping</a:t>
            </a:r>
            <a:r>
              <a:rPr lang="pl-PL" sz="1200" dirty="0">
                <a:solidFill>
                  <a:schemeClr val="dk1"/>
                </a:solidFill>
                <a:latin typeface="Montserrat Black"/>
                <a:ea typeface="Montserrat Black"/>
                <a:cs typeface="Montserrat Black"/>
                <a:sym typeface="Montserrat Black"/>
              </a:rPr>
              <a:t> and </a:t>
            </a:r>
            <a:r>
              <a:rPr lang="pl-PL" sz="1200" dirty="0" err="1">
                <a:solidFill>
                  <a:schemeClr val="dk1"/>
                </a:solidFill>
                <a:latin typeface="Montserrat Black"/>
                <a:ea typeface="Montserrat Black"/>
                <a:cs typeface="Montserrat Black"/>
                <a:sym typeface="Montserrat Black"/>
              </a:rPr>
              <a:t>Preparation</a:t>
            </a:r>
            <a:endParaRPr sz="1200" dirty="0">
              <a:solidFill>
                <a:schemeClr val="dk1"/>
              </a:solidFill>
              <a:latin typeface="Montserrat Black"/>
              <a:ea typeface="Montserrat Black"/>
              <a:cs typeface="Montserrat Black"/>
              <a:sym typeface="Montserrat Black"/>
            </a:endParaRPr>
          </a:p>
        </p:txBody>
      </p:sp>
      <p:sp>
        <p:nvSpPr>
          <p:cNvPr id="2071" name="Google Shape;2071;p59">
            <a:extLst>
              <a:ext uri="{FF2B5EF4-FFF2-40B4-BE49-F238E27FC236}">
                <a16:creationId xmlns:a16="http://schemas.microsoft.com/office/drawing/2014/main" id="{A743FA5F-02B4-489B-6B1B-81C3F5D90CD2}"/>
              </a:ext>
            </a:extLst>
          </p:cNvPr>
          <p:cNvSpPr txBox="1"/>
          <p:nvPr/>
        </p:nvSpPr>
        <p:spPr>
          <a:xfrm>
            <a:off x="2501501" y="2067295"/>
            <a:ext cx="2229544" cy="5868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Transformation</a:t>
            </a:r>
            <a:r>
              <a:rPr lang="pl-PL" sz="1200" dirty="0">
                <a:solidFill>
                  <a:schemeClr val="dk1"/>
                </a:solidFill>
                <a:latin typeface="Montserrat Black"/>
                <a:ea typeface="Montserrat Black"/>
                <a:cs typeface="Montserrat Black"/>
                <a:sym typeface="Montserrat Black"/>
              </a:rPr>
              <a:t> </a:t>
            </a:r>
            <a:r>
              <a:rPr lang="pl-PL" sz="1200" dirty="0" err="1">
                <a:solidFill>
                  <a:schemeClr val="dk1"/>
                </a:solidFill>
                <a:latin typeface="Montserrat Black"/>
                <a:ea typeface="Montserrat Black"/>
                <a:cs typeface="Montserrat Black"/>
                <a:sym typeface="Montserrat Black"/>
              </a:rPr>
              <a:t>Pipelines</a:t>
            </a:r>
            <a:endParaRPr sz="1200" dirty="0">
              <a:solidFill>
                <a:schemeClr val="dk1"/>
              </a:solidFill>
              <a:latin typeface="Montserrat Black"/>
              <a:ea typeface="Montserrat Black"/>
              <a:cs typeface="Montserrat Black"/>
              <a:sym typeface="Montserrat Black"/>
            </a:endParaRPr>
          </a:p>
        </p:txBody>
      </p:sp>
      <p:sp>
        <p:nvSpPr>
          <p:cNvPr id="2072" name="Google Shape;2072;p59">
            <a:extLst>
              <a:ext uri="{FF2B5EF4-FFF2-40B4-BE49-F238E27FC236}">
                <a16:creationId xmlns:a16="http://schemas.microsoft.com/office/drawing/2014/main" id="{1CA256D1-65EB-C6E5-C9D4-6E833D2CC675}"/>
              </a:ext>
            </a:extLst>
          </p:cNvPr>
          <p:cNvSpPr txBox="1"/>
          <p:nvPr/>
        </p:nvSpPr>
        <p:spPr>
          <a:xfrm>
            <a:off x="2205306" y="1272951"/>
            <a:ext cx="2821934" cy="860432"/>
          </a:xfrm>
          <a:prstGeom prst="rect">
            <a:avLst/>
          </a:prstGeom>
          <a:noFill/>
          <a:ln>
            <a:noFill/>
          </a:ln>
        </p:spPr>
        <p:txBody>
          <a:bodyPr spcFirstLastPara="1" wrap="square" lIns="91425" tIns="91425" rIns="91425" bIns="91425" anchor="b" anchorCtr="0">
            <a:noAutofit/>
          </a:bodyPr>
          <a:lstStyle/>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safe log transformation pipeline that handles negative values and applies scaling</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Create a target encoding pipeline for categorical features</a:t>
            </a:r>
            <a:endParaRPr sz="1100" dirty="0">
              <a:solidFill>
                <a:schemeClr val="dk1"/>
              </a:solidFill>
              <a:latin typeface="Montserrat"/>
              <a:ea typeface="Montserrat"/>
              <a:cs typeface="Montserrat"/>
              <a:sym typeface="Montserrat"/>
            </a:endParaRPr>
          </a:p>
        </p:txBody>
      </p:sp>
      <p:sp>
        <p:nvSpPr>
          <p:cNvPr id="2073" name="Google Shape;2073;p59">
            <a:extLst>
              <a:ext uri="{FF2B5EF4-FFF2-40B4-BE49-F238E27FC236}">
                <a16:creationId xmlns:a16="http://schemas.microsoft.com/office/drawing/2014/main" id="{30FCD63E-417E-7915-0143-601D553D2FCC}"/>
              </a:ext>
            </a:extLst>
          </p:cNvPr>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a:extLst>
              <a:ext uri="{FF2B5EF4-FFF2-40B4-BE49-F238E27FC236}">
                <a16:creationId xmlns:a16="http://schemas.microsoft.com/office/drawing/2014/main" id="{C38D31FC-C8A1-010B-FE8E-8EB72675A86C}"/>
              </a:ext>
            </a:extLst>
          </p:cNvPr>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a:extLst>
              <a:ext uri="{FF2B5EF4-FFF2-40B4-BE49-F238E27FC236}">
                <a16:creationId xmlns:a16="http://schemas.microsoft.com/office/drawing/2014/main" id="{CACEB91B-A652-6114-21CE-30025BAA51AB}"/>
              </a:ext>
            </a:extLst>
          </p:cNvPr>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a:extLst>
              <a:ext uri="{FF2B5EF4-FFF2-40B4-BE49-F238E27FC236}">
                <a16:creationId xmlns:a16="http://schemas.microsoft.com/office/drawing/2014/main" id="{F6935EB9-E479-4984-EACC-5DBF4BFE01F6}"/>
              </a:ext>
            </a:extLst>
          </p:cNvPr>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a:extLst>
              <a:ext uri="{FF2B5EF4-FFF2-40B4-BE49-F238E27FC236}">
                <a16:creationId xmlns:a16="http://schemas.microsoft.com/office/drawing/2014/main" id="{23C61F10-FBB0-15AA-72B0-E58BDF4D7771}"/>
              </a:ext>
            </a:extLst>
          </p:cNvPr>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a:extLst>
              <a:ext uri="{FF2B5EF4-FFF2-40B4-BE49-F238E27FC236}">
                <a16:creationId xmlns:a16="http://schemas.microsoft.com/office/drawing/2014/main" id="{9AF5A6AE-4EEE-6B25-3DCA-476390DB5029}"/>
              </a:ext>
            </a:extLst>
          </p:cNvPr>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a:extLst>
              <a:ext uri="{FF2B5EF4-FFF2-40B4-BE49-F238E27FC236}">
                <a16:creationId xmlns:a16="http://schemas.microsoft.com/office/drawing/2014/main" id="{2EAB59BE-0065-3E0D-C991-7B248A153396}"/>
              </a:ext>
            </a:extLst>
          </p:cNvPr>
          <p:cNvSpPr txBox="1"/>
          <p:nvPr/>
        </p:nvSpPr>
        <p:spPr>
          <a:xfrm>
            <a:off x="4567576" y="3464871"/>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Combine into a </a:t>
            </a:r>
            <a:r>
              <a:rPr lang="en-US" sz="1200" dirty="0" err="1">
                <a:solidFill>
                  <a:schemeClr val="dk1"/>
                </a:solidFill>
                <a:latin typeface="Montserrat Black"/>
                <a:ea typeface="Montserrat Black"/>
                <a:cs typeface="Montserrat Black"/>
                <a:sym typeface="Montserrat Black"/>
              </a:rPr>
              <a:t>ColumnTransformer</a:t>
            </a:r>
            <a:endParaRPr sz="1200" dirty="0">
              <a:solidFill>
                <a:schemeClr val="dk1"/>
              </a:solidFill>
              <a:latin typeface="Montserrat Black"/>
              <a:ea typeface="Montserrat Black"/>
              <a:cs typeface="Montserrat Black"/>
              <a:sym typeface="Montserrat Black"/>
            </a:endParaRPr>
          </a:p>
        </p:txBody>
      </p:sp>
      <p:sp>
        <p:nvSpPr>
          <p:cNvPr id="2080" name="Google Shape;2080;p59">
            <a:extLst>
              <a:ext uri="{FF2B5EF4-FFF2-40B4-BE49-F238E27FC236}">
                <a16:creationId xmlns:a16="http://schemas.microsoft.com/office/drawing/2014/main" id="{8CC8976D-C52F-2363-BA7E-190E6F3E4190}"/>
              </a:ext>
            </a:extLst>
          </p:cNvPr>
          <p:cNvSpPr txBox="1"/>
          <p:nvPr/>
        </p:nvSpPr>
        <p:spPr>
          <a:xfrm>
            <a:off x="6326016" y="2233447"/>
            <a:ext cx="2229544" cy="32168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ontserrat Black"/>
                <a:ea typeface="Montserrat Black"/>
                <a:cs typeface="Montserrat Black"/>
                <a:sym typeface="Montserrat Black"/>
              </a:rPr>
              <a:t>Fit and Index Tracking</a:t>
            </a:r>
            <a:endParaRPr sz="1200" dirty="0">
              <a:solidFill>
                <a:schemeClr val="dk1"/>
              </a:solidFill>
              <a:latin typeface="Montserrat Black"/>
              <a:ea typeface="Montserrat Black"/>
              <a:cs typeface="Montserrat Black"/>
              <a:sym typeface="Montserrat Black"/>
            </a:endParaRPr>
          </a:p>
        </p:txBody>
      </p:sp>
      <p:sp>
        <p:nvSpPr>
          <p:cNvPr id="2081" name="Google Shape;2081;p59">
            <a:extLst>
              <a:ext uri="{FF2B5EF4-FFF2-40B4-BE49-F238E27FC236}">
                <a16:creationId xmlns:a16="http://schemas.microsoft.com/office/drawing/2014/main" id="{008B2204-875E-0129-5957-698F2DFB50CD}"/>
              </a:ext>
            </a:extLst>
          </p:cNvPr>
          <p:cNvSpPr txBox="1"/>
          <p:nvPr/>
        </p:nvSpPr>
        <p:spPr>
          <a:xfrm>
            <a:off x="5527725" y="1563017"/>
            <a:ext cx="3405277" cy="780043"/>
          </a:xfrm>
          <a:prstGeom prst="rect">
            <a:avLst/>
          </a:prstGeom>
          <a:noFill/>
          <a:ln>
            <a:noFill/>
          </a:ln>
        </p:spPr>
        <p:txBody>
          <a:bodyPr spcFirstLastPara="1" wrap="square" lIns="91425" tIns="91425" rIns="91425" bIns="91425" anchor="b"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Fit the complete preprocessor on training data (</a:t>
            </a:r>
            <a:r>
              <a:rPr lang="en-US" sz="1100" dirty="0" err="1">
                <a:solidFill>
                  <a:schemeClr val="dk1"/>
                </a:solidFill>
                <a:latin typeface="Montserrat"/>
                <a:ea typeface="Montserrat"/>
                <a:cs typeface="Montserrat"/>
                <a:sym typeface="Montserrat"/>
              </a:rPr>
              <a:t>X_train</a:t>
            </a:r>
            <a:r>
              <a:rPr lang="en-US" sz="1100" dirty="0">
                <a:solidFill>
                  <a:schemeClr val="dk1"/>
                </a:solidFill>
                <a:latin typeface="Montserrat"/>
                <a:ea typeface="Montserrat"/>
                <a:cs typeface="Montserrat"/>
                <a:sym typeface="Montserrat"/>
              </a:rPr>
              <a:t>, </a:t>
            </a:r>
            <a:r>
              <a:rPr lang="en-US" sz="1100" dirty="0" err="1">
                <a:solidFill>
                  <a:schemeClr val="dk1"/>
                </a:solidFill>
                <a:latin typeface="Montserrat"/>
                <a:ea typeface="Montserrat"/>
                <a:cs typeface="Montserrat"/>
                <a:sym typeface="Montserrat"/>
              </a:rPr>
              <a:t>y_train</a:t>
            </a:r>
            <a:r>
              <a:rPr lang="en-US" sz="1100" dirty="0">
                <a:solidFill>
                  <a:schemeClr val="dk1"/>
                </a:solidFill>
                <a:latin typeface="Montserrat"/>
                <a:ea typeface="Montserrat"/>
                <a:cs typeface="Montserrat"/>
                <a:sym typeface="Montserrat"/>
              </a:rPr>
              <a:t>)</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Calculate feature indices for SMOTE-NC:</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Determine the position of target-encoded (categorical) features in the transformed dataset</a:t>
            </a:r>
            <a:endParaRPr sz="1100" dirty="0">
              <a:solidFill>
                <a:schemeClr val="dk1"/>
              </a:solidFill>
              <a:latin typeface="Montserrat"/>
              <a:ea typeface="Montserrat"/>
              <a:cs typeface="Montserrat"/>
              <a:sym typeface="Montserrat"/>
            </a:endParaRPr>
          </a:p>
        </p:txBody>
      </p:sp>
      <p:sp>
        <p:nvSpPr>
          <p:cNvPr id="2082" name="Google Shape;2082;p59">
            <a:extLst>
              <a:ext uri="{FF2B5EF4-FFF2-40B4-BE49-F238E27FC236}">
                <a16:creationId xmlns:a16="http://schemas.microsoft.com/office/drawing/2014/main" id="{FB56413F-96E3-2E1B-FCE5-0C538587E74A}"/>
              </a:ext>
            </a:extLst>
          </p:cNvPr>
          <p:cNvSpPr txBox="1"/>
          <p:nvPr/>
        </p:nvSpPr>
        <p:spPr>
          <a:xfrm>
            <a:off x="125604" y="3750124"/>
            <a:ext cx="2848042" cy="484500"/>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numerical features for log transformation</a:t>
            </a:r>
            <a:endParaRPr lang="pl-PL" sz="1100" dirty="0">
              <a:solidFill>
                <a:schemeClr val="dk1"/>
              </a:solidFill>
              <a:latin typeface="Montserrat"/>
              <a:ea typeface="Montserrat"/>
              <a:cs typeface="Montserrat"/>
              <a:sym typeface="Montserrat"/>
            </a:endParaRPr>
          </a:p>
          <a:p>
            <a:pPr marL="285750" lvl="0" indent="-2857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Identify categorical features with high cardinality for target encoding</a:t>
            </a:r>
            <a:endParaRPr sz="1100" dirty="0">
              <a:solidFill>
                <a:schemeClr val="dk1"/>
              </a:solidFill>
              <a:latin typeface="Montserrat"/>
              <a:ea typeface="Montserrat"/>
              <a:cs typeface="Montserrat"/>
              <a:sym typeface="Montserrat"/>
            </a:endParaRPr>
          </a:p>
        </p:txBody>
      </p:sp>
      <p:sp>
        <p:nvSpPr>
          <p:cNvPr id="2083" name="Google Shape;2083;p59">
            <a:extLst>
              <a:ext uri="{FF2B5EF4-FFF2-40B4-BE49-F238E27FC236}">
                <a16:creationId xmlns:a16="http://schemas.microsoft.com/office/drawing/2014/main" id="{EC55D200-6970-C4BC-62D8-0D6EA8C4E800}"/>
              </a:ext>
            </a:extLst>
          </p:cNvPr>
          <p:cNvSpPr txBox="1"/>
          <p:nvPr/>
        </p:nvSpPr>
        <p:spPr>
          <a:xfrm>
            <a:off x="4225339" y="3870549"/>
            <a:ext cx="2604771"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100" dirty="0">
                <a:solidFill>
                  <a:schemeClr val="dk1"/>
                </a:solidFill>
                <a:latin typeface="Montserrat"/>
                <a:ea typeface="Montserrat"/>
                <a:cs typeface="Montserrat"/>
                <a:sym typeface="Montserrat"/>
              </a:rPr>
              <a:t>Use </a:t>
            </a:r>
            <a:r>
              <a:rPr lang="en-US" sz="1100" dirty="0" err="1">
                <a:solidFill>
                  <a:schemeClr val="dk1"/>
                </a:solidFill>
                <a:latin typeface="Montserrat"/>
                <a:ea typeface="Montserrat"/>
                <a:cs typeface="Montserrat"/>
                <a:sym typeface="Montserrat"/>
              </a:rPr>
              <a:t>ColumnTransformer</a:t>
            </a:r>
            <a:r>
              <a:rPr lang="en-US" sz="1100" dirty="0">
                <a:solidFill>
                  <a:schemeClr val="dk1"/>
                </a:solidFill>
                <a:latin typeface="Montserrat"/>
                <a:ea typeface="Montserrat"/>
                <a:cs typeface="Montserrat"/>
                <a:sym typeface="Montserrat"/>
              </a:rPr>
              <a:t> to apply:</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Log pipeline to selected numeric features</a:t>
            </a:r>
            <a:endParaRPr lang="pl-PL" sz="1100" dirty="0">
              <a:solidFill>
                <a:schemeClr val="dk1"/>
              </a:solidFill>
              <a:latin typeface="Montserrat"/>
              <a:ea typeface="Montserrat"/>
              <a:cs typeface="Montserrat"/>
              <a:sym typeface="Montserrat"/>
            </a:endParaRPr>
          </a:p>
          <a:p>
            <a:pPr marL="171450" lvl="0" indent="-171450" algn="ctr" rtl="0">
              <a:spcBef>
                <a:spcPts val="0"/>
              </a:spcBef>
              <a:spcAft>
                <a:spcPts val="0"/>
              </a:spcAft>
              <a:buFont typeface="Arial" panose="020B0604020202020204" pitchFamily="34" charset="0"/>
              <a:buChar char="•"/>
            </a:pPr>
            <a:r>
              <a:rPr lang="en-US" sz="1100" dirty="0">
                <a:solidFill>
                  <a:schemeClr val="dk1"/>
                </a:solidFill>
                <a:latin typeface="Montserrat"/>
                <a:ea typeface="Montserrat"/>
                <a:cs typeface="Montserrat"/>
                <a:sym typeface="Montserrat"/>
              </a:rPr>
              <a:t>Target encoding pipeline to selected categorical features</a:t>
            </a:r>
            <a:endParaRPr sz="1100" dirty="0">
              <a:solidFill>
                <a:schemeClr val="dk1"/>
              </a:solidFill>
              <a:latin typeface="Montserrat"/>
              <a:ea typeface="Montserrat"/>
              <a:cs typeface="Montserrat"/>
              <a:sym typeface="Montserrat"/>
            </a:endParaRPr>
          </a:p>
        </p:txBody>
      </p:sp>
      <p:grpSp>
        <p:nvGrpSpPr>
          <p:cNvPr id="2084" name="Google Shape;2084;p59">
            <a:extLst>
              <a:ext uri="{FF2B5EF4-FFF2-40B4-BE49-F238E27FC236}">
                <a16:creationId xmlns:a16="http://schemas.microsoft.com/office/drawing/2014/main" id="{5B728F8F-0E2E-85AF-6460-11D7165C0588}"/>
              </a:ext>
            </a:extLst>
          </p:cNvPr>
          <p:cNvGrpSpPr/>
          <p:nvPr/>
        </p:nvGrpSpPr>
        <p:grpSpPr>
          <a:xfrm>
            <a:off x="7225927" y="2753510"/>
            <a:ext cx="426501" cy="536674"/>
            <a:chOff x="2636386" y="3145176"/>
            <a:chExt cx="478408" cy="601990"/>
          </a:xfrm>
        </p:grpSpPr>
        <p:sp>
          <p:nvSpPr>
            <p:cNvPr id="2085" name="Google Shape;2085;p59">
              <a:extLst>
                <a:ext uri="{FF2B5EF4-FFF2-40B4-BE49-F238E27FC236}">
                  <a16:creationId xmlns:a16="http://schemas.microsoft.com/office/drawing/2014/main" id="{1F5EE570-69E7-6AA0-F3E1-0C035ECFF544}"/>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a:extLst>
                <a:ext uri="{FF2B5EF4-FFF2-40B4-BE49-F238E27FC236}">
                  <a16:creationId xmlns:a16="http://schemas.microsoft.com/office/drawing/2014/main" id="{DF500D3A-A110-8CA6-466D-9928A49E1942}"/>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a:extLst>
                <a:ext uri="{FF2B5EF4-FFF2-40B4-BE49-F238E27FC236}">
                  <a16:creationId xmlns:a16="http://schemas.microsoft.com/office/drawing/2014/main" id="{6342ED5F-08EB-5FCA-DC85-2308D2751EFE}"/>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a:extLst>
                <a:ext uri="{FF2B5EF4-FFF2-40B4-BE49-F238E27FC236}">
                  <a16:creationId xmlns:a16="http://schemas.microsoft.com/office/drawing/2014/main" id="{A0C5A50C-7A73-FB8D-C7AA-CB8A72B1A326}"/>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a:extLst>
                <a:ext uri="{FF2B5EF4-FFF2-40B4-BE49-F238E27FC236}">
                  <a16:creationId xmlns:a16="http://schemas.microsoft.com/office/drawing/2014/main" id="{D591A0C1-EBA8-3094-66D4-956BAC4F5313}"/>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a:extLst>
              <a:ext uri="{FF2B5EF4-FFF2-40B4-BE49-F238E27FC236}">
                <a16:creationId xmlns:a16="http://schemas.microsoft.com/office/drawing/2014/main" id="{BD61C2AE-5249-271E-BA40-8C1226587E19}"/>
              </a:ext>
            </a:extLst>
          </p:cNvPr>
          <p:cNvGrpSpPr/>
          <p:nvPr/>
        </p:nvGrpSpPr>
        <p:grpSpPr>
          <a:xfrm>
            <a:off x="1436204" y="2514105"/>
            <a:ext cx="537236" cy="403289"/>
            <a:chOff x="5351113" y="3220301"/>
            <a:chExt cx="602620" cy="452372"/>
          </a:xfrm>
        </p:grpSpPr>
        <p:sp>
          <p:nvSpPr>
            <p:cNvPr id="2091" name="Google Shape;2091;p59">
              <a:extLst>
                <a:ext uri="{FF2B5EF4-FFF2-40B4-BE49-F238E27FC236}">
                  <a16:creationId xmlns:a16="http://schemas.microsoft.com/office/drawing/2014/main" id="{61FD4337-2888-0B1A-F66A-8F7A142AB5B4}"/>
                </a:ext>
              </a:extLst>
            </p:cNvPr>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a:extLst>
                <a:ext uri="{FF2B5EF4-FFF2-40B4-BE49-F238E27FC236}">
                  <a16:creationId xmlns:a16="http://schemas.microsoft.com/office/drawing/2014/main" id="{2B69B31C-3DB5-A56D-43FE-353F651BFFC1}"/>
                </a:ext>
              </a:extLst>
            </p:cNvPr>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a:extLst>
                <a:ext uri="{FF2B5EF4-FFF2-40B4-BE49-F238E27FC236}">
                  <a16:creationId xmlns:a16="http://schemas.microsoft.com/office/drawing/2014/main" id="{47804D65-8229-4AD2-DB87-73191781819B}"/>
                </a:ext>
              </a:extLst>
            </p:cNvPr>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a:extLst>
                <a:ext uri="{FF2B5EF4-FFF2-40B4-BE49-F238E27FC236}">
                  <a16:creationId xmlns:a16="http://schemas.microsoft.com/office/drawing/2014/main" id="{4E81E75F-EA64-AABE-4274-1B39EDA60353}"/>
                </a:ext>
              </a:extLst>
            </p:cNvPr>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a:extLst>
                <a:ext uri="{FF2B5EF4-FFF2-40B4-BE49-F238E27FC236}">
                  <a16:creationId xmlns:a16="http://schemas.microsoft.com/office/drawing/2014/main" id="{9ACA1F13-E96E-3C20-305C-8F238B285588}"/>
                </a:ext>
              </a:extLst>
            </p:cNvPr>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a:extLst>
                <a:ext uri="{FF2B5EF4-FFF2-40B4-BE49-F238E27FC236}">
                  <a16:creationId xmlns:a16="http://schemas.microsoft.com/office/drawing/2014/main" id="{FD454904-7F7A-CD08-DBE2-D583062C611A}"/>
                </a:ext>
              </a:extLst>
            </p:cNvPr>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a:extLst>
                <a:ext uri="{FF2B5EF4-FFF2-40B4-BE49-F238E27FC236}">
                  <a16:creationId xmlns:a16="http://schemas.microsoft.com/office/drawing/2014/main" id="{BCF20FB9-1512-5E15-D854-CC5736AB0EE7}"/>
                </a:ext>
              </a:extLst>
            </p:cNvPr>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a:extLst>
                <a:ext uri="{FF2B5EF4-FFF2-40B4-BE49-F238E27FC236}">
                  <a16:creationId xmlns:a16="http://schemas.microsoft.com/office/drawing/2014/main" id="{048086AD-5364-377D-C861-0503378301A8}"/>
                </a:ext>
              </a:extLst>
            </p:cNvPr>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a:extLst>
                <a:ext uri="{FF2B5EF4-FFF2-40B4-BE49-F238E27FC236}">
                  <a16:creationId xmlns:a16="http://schemas.microsoft.com/office/drawing/2014/main" id="{4AD1DE8D-026F-1707-0917-7DBA19107FBA}"/>
                </a:ext>
              </a:extLst>
            </p:cNvPr>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a:extLst>
                <a:ext uri="{FF2B5EF4-FFF2-40B4-BE49-F238E27FC236}">
                  <a16:creationId xmlns:a16="http://schemas.microsoft.com/office/drawing/2014/main" id="{60B8C104-5395-F01D-CB0F-58121991F493}"/>
                </a:ext>
              </a:extLst>
            </p:cNvPr>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a:extLst>
                <a:ext uri="{FF2B5EF4-FFF2-40B4-BE49-F238E27FC236}">
                  <a16:creationId xmlns:a16="http://schemas.microsoft.com/office/drawing/2014/main" id="{D6D55A75-30E4-6104-83DF-F62644F16FEA}"/>
                </a:ext>
              </a:extLst>
            </p:cNvPr>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a:extLst>
                <a:ext uri="{FF2B5EF4-FFF2-40B4-BE49-F238E27FC236}">
                  <a16:creationId xmlns:a16="http://schemas.microsoft.com/office/drawing/2014/main" id="{DC6D64A9-A341-E9FB-BC39-5F2921B6F47A}"/>
                </a:ext>
              </a:extLst>
            </p:cNvPr>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a:extLst>
                <a:ext uri="{FF2B5EF4-FFF2-40B4-BE49-F238E27FC236}">
                  <a16:creationId xmlns:a16="http://schemas.microsoft.com/office/drawing/2014/main" id="{3FBA8C5F-1939-47E1-D932-C1E78CE4AEF1}"/>
                </a:ext>
              </a:extLst>
            </p:cNvPr>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a:extLst>
                <a:ext uri="{FF2B5EF4-FFF2-40B4-BE49-F238E27FC236}">
                  <a16:creationId xmlns:a16="http://schemas.microsoft.com/office/drawing/2014/main" id="{A061F37D-4BC2-2B78-7AAA-7091BFE1D948}"/>
                </a:ext>
              </a:extLst>
            </p:cNvPr>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a:extLst>
                <a:ext uri="{FF2B5EF4-FFF2-40B4-BE49-F238E27FC236}">
                  <a16:creationId xmlns:a16="http://schemas.microsoft.com/office/drawing/2014/main" id="{327CE755-5567-B07B-F870-CC969BFA3299}"/>
                </a:ext>
              </a:extLst>
            </p:cNvPr>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a:extLst>
                <a:ext uri="{FF2B5EF4-FFF2-40B4-BE49-F238E27FC236}">
                  <a16:creationId xmlns:a16="http://schemas.microsoft.com/office/drawing/2014/main" id="{FC01BF62-7DE9-9356-21FE-402DB301034E}"/>
                </a:ext>
              </a:extLst>
            </p:cNvPr>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a:extLst>
                <a:ext uri="{FF2B5EF4-FFF2-40B4-BE49-F238E27FC236}">
                  <a16:creationId xmlns:a16="http://schemas.microsoft.com/office/drawing/2014/main" id="{C9299030-155A-FC2A-4D29-B0618CB8BDE1}"/>
                </a:ext>
              </a:extLst>
            </p:cNvPr>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a:extLst>
                <a:ext uri="{FF2B5EF4-FFF2-40B4-BE49-F238E27FC236}">
                  <a16:creationId xmlns:a16="http://schemas.microsoft.com/office/drawing/2014/main" id="{681041E0-FC4C-D081-21CF-E840301C900A}"/>
                </a:ext>
              </a:extLst>
            </p:cNvPr>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a:extLst>
                <a:ext uri="{FF2B5EF4-FFF2-40B4-BE49-F238E27FC236}">
                  <a16:creationId xmlns:a16="http://schemas.microsoft.com/office/drawing/2014/main" id="{639D7E15-B669-D1AE-FE5E-02C5D0CA5ACE}"/>
                </a:ext>
              </a:extLst>
            </p:cNvPr>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a:extLst>
              <a:ext uri="{FF2B5EF4-FFF2-40B4-BE49-F238E27FC236}">
                <a16:creationId xmlns:a16="http://schemas.microsoft.com/office/drawing/2014/main" id="{4AEA3973-19A5-061D-553C-7B732129B13E}"/>
              </a:ext>
            </a:extLst>
          </p:cNvPr>
          <p:cNvGrpSpPr/>
          <p:nvPr/>
        </p:nvGrpSpPr>
        <p:grpSpPr>
          <a:xfrm>
            <a:off x="3347922" y="2778777"/>
            <a:ext cx="536704" cy="486141"/>
            <a:chOff x="6046403" y="3173534"/>
            <a:chExt cx="602023" cy="545307"/>
          </a:xfrm>
        </p:grpSpPr>
        <p:sp>
          <p:nvSpPr>
            <p:cNvPr id="2111" name="Google Shape;2111;p59">
              <a:extLst>
                <a:ext uri="{FF2B5EF4-FFF2-40B4-BE49-F238E27FC236}">
                  <a16:creationId xmlns:a16="http://schemas.microsoft.com/office/drawing/2014/main" id="{C389EE89-657A-78E7-A67E-E5AC16F67A6A}"/>
                </a:ext>
              </a:extLst>
            </p:cNvPr>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a:extLst>
                <a:ext uri="{FF2B5EF4-FFF2-40B4-BE49-F238E27FC236}">
                  <a16:creationId xmlns:a16="http://schemas.microsoft.com/office/drawing/2014/main" id="{C18A36BC-B0E2-47FC-B287-EBDB02C3E10A}"/>
                </a:ext>
              </a:extLst>
            </p:cNvPr>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a:extLst>
                <a:ext uri="{FF2B5EF4-FFF2-40B4-BE49-F238E27FC236}">
                  <a16:creationId xmlns:a16="http://schemas.microsoft.com/office/drawing/2014/main" id="{5335621D-F483-BEFD-DB38-8498C398FB33}"/>
                </a:ext>
              </a:extLst>
            </p:cNvPr>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a:extLst>
                <a:ext uri="{FF2B5EF4-FFF2-40B4-BE49-F238E27FC236}">
                  <a16:creationId xmlns:a16="http://schemas.microsoft.com/office/drawing/2014/main" id="{E4430593-2BB3-61B0-44A3-9D6EE9BFD7EB}"/>
                </a:ext>
              </a:extLst>
            </p:cNvPr>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a:extLst>
                <a:ext uri="{FF2B5EF4-FFF2-40B4-BE49-F238E27FC236}">
                  <a16:creationId xmlns:a16="http://schemas.microsoft.com/office/drawing/2014/main" id="{A09E1A38-C7C7-2FB3-F274-B75F129ED3ED}"/>
                </a:ext>
              </a:extLst>
            </p:cNvPr>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a:extLst>
                <a:ext uri="{FF2B5EF4-FFF2-40B4-BE49-F238E27FC236}">
                  <a16:creationId xmlns:a16="http://schemas.microsoft.com/office/drawing/2014/main" id="{294099C7-E58F-32FA-DC3F-1D56A93EFAE5}"/>
                </a:ext>
              </a:extLst>
            </p:cNvPr>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a:extLst>
                <a:ext uri="{FF2B5EF4-FFF2-40B4-BE49-F238E27FC236}">
                  <a16:creationId xmlns:a16="http://schemas.microsoft.com/office/drawing/2014/main" id="{822AEFFB-DE6C-2DEF-3BE2-77183C939C77}"/>
                </a:ext>
              </a:extLst>
            </p:cNvPr>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a:extLst>
                <a:ext uri="{FF2B5EF4-FFF2-40B4-BE49-F238E27FC236}">
                  <a16:creationId xmlns:a16="http://schemas.microsoft.com/office/drawing/2014/main" id="{2810757A-B69F-8267-3A8D-E325A1ADC4E9}"/>
                </a:ext>
              </a:extLst>
            </p:cNvPr>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a:extLst>
                <a:ext uri="{FF2B5EF4-FFF2-40B4-BE49-F238E27FC236}">
                  <a16:creationId xmlns:a16="http://schemas.microsoft.com/office/drawing/2014/main" id="{F4CA4346-D8A2-2818-8BC4-CAD51FD159C3}"/>
                </a:ext>
              </a:extLst>
            </p:cNvPr>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a:extLst>
                <a:ext uri="{FF2B5EF4-FFF2-40B4-BE49-F238E27FC236}">
                  <a16:creationId xmlns:a16="http://schemas.microsoft.com/office/drawing/2014/main" id="{95AD5688-7DE5-5AEF-6443-C8A30DDB1598}"/>
                </a:ext>
              </a:extLst>
            </p:cNvPr>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a:extLst>
              <a:ext uri="{FF2B5EF4-FFF2-40B4-BE49-F238E27FC236}">
                <a16:creationId xmlns:a16="http://schemas.microsoft.com/office/drawing/2014/main" id="{BA1F4852-E0E7-6EC7-A321-81FD6BC25C8B}"/>
              </a:ext>
            </a:extLst>
          </p:cNvPr>
          <p:cNvGrpSpPr/>
          <p:nvPr/>
        </p:nvGrpSpPr>
        <p:grpSpPr>
          <a:xfrm>
            <a:off x="5285601" y="2447393"/>
            <a:ext cx="484249" cy="536704"/>
            <a:chOff x="2645541" y="4001992"/>
            <a:chExt cx="543184" cy="602023"/>
          </a:xfrm>
        </p:grpSpPr>
        <p:sp>
          <p:nvSpPr>
            <p:cNvPr id="2122" name="Google Shape;2122;p59">
              <a:extLst>
                <a:ext uri="{FF2B5EF4-FFF2-40B4-BE49-F238E27FC236}">
                  <a16:creationId xmlns:a16="http://schemas.microsoft.com/office/drawing/2014/main" id="{6018BFAF-AFC5-02D3-18C1-8D4F0E3BA9D2}"/>
                </a:ext>
              </a:extLst>
            </p:cNvPr>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a:extLst>
                <a:ext uri="{FF2B5EF4-FFF2-40B4-BE49-F238E27FC236}">
                  <a16:creationId xmlns:a16="http://schemas.microsoft.com/office/drawing/2014/main" id="{5393FE6F-127A-F66A-30C8-3C4AA066D186}"/>
                </a:ext>
              </a:extLst>
            </p:cNvPr>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a:extLst>
                <a:ext uri="{FF2B5EF4-FFF2-40B4-BE49-F238E27FC236}">
                  <a16:creationId xmlns:a16="http://schemas.microsoft.com/office/drawing/2014/main" id="{16631779-0344-9A97-D026-10E2C47FEDA5}"/>
                </a:ext>
              </a:extLst>
            </p:cNvPr>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a:extLst>
                <a:ext uri="{FF2B5EF4-FFF2-40B4-BE49-F238E27FC236}">
                  <a16:creationId xmlns:a16="http://schemas.microsoft.com/office/drawing/2014/main" id="{5C65AAF4-E4EA-6E0F-1B86-C01ED29F01FE}"/>
                </a:ext>
              </a:extLst>
            </p:cNvPr>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a:extLst>
                <a:ext uri="{FF2B5EF4-FFF2-40B4-BE49-F238E27FC236}">
                  <a16:creationId xmlns:a16="http://schemas.microsoft.com/office/drawing/2014/main" id="{6FB44AD5-5261-4508-4378-300BB98F09A4}"/>
                </a:ext>
              </a:extLst>
            </p:cNvPr>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a:extLst>
                <a:ext uri="{FF2B5EF4-FFF2-40B4-BE49-F238E27FC236}">
                  <a16:creationId xmlns:a16="http://schemas.microsoft.com/office/drawing/2014/main" id="{6D4D1445-DD98-6F63-988D-A213E326A946}"/>
                </a:ext>
              </a:extLst>
            </p:cNvPr>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a:extLst>
                <a:ext uri="{FF2B5EF4-FFF2-40B4-BE49-F238E27FC236}">
                  <a16:creationId xmlns:a16="http://schemas.microsoft.com/office/drawing/2014/main" id="{94A8C0F8-9738-04A6-18DC-AC4B447B9EEE}"/>
                </a:ext>
              </a:extLst>
            </p:cNvPr>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a:extLst>
                <a:ext uri="{FF2B5EF4-FFF2-40B4-BE49-F238E27FC236}">
                  <a16:creationId xmlns:a16="http://schemas.microsoft.com/office/drawing/2014/main" id="{E5B63AD8-751F-D88E-60DE-F2FCC75C264D}"/>
                </a:ext>
              </a:extLst>
            </p:cNvPr>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a:extLst>
                <a:ext uri="{FF2B5EF4-FFF2-40B4-BE49-F238E27FC236}">
                  <a16:creationId xmlns:a16="http://schemas.microsoft.com/office/drawing/2014/main" id="{E147D4D6-9F61-B21B-FF05-620E9C82B290}"/>
                </a:ext>
              </a:extLst>
            </p:cNvPr>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a:extLst>
                <a:ext uri="{FF2B5EF4-FFF2-40B4-BE49-F238E27FC236}">
                  <a16:creationId xmlns:a16="http://schemas.microsoft.com/office/drawing/2014/main" id="{FFEF5E41-A04F-7A97-716C-9A6815829527}"/>
                </a:ext>
              </a:extLst>
            </p:cNvPr>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a:extLst>
                <a:ext uri="{FF2B5EF4-FFF2-40B4-BE49-F238E27FC236}">
                  <a16:creationId xmlns:a16="http://schemas.microsoft.com/office/drawing/2014/main" id="{D1629850-F616-6EBE-B957-99B76AEB8AF9}"/>
                </a:ext>
              </a:extLst>
            </p:cNvPr>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a:extLst>
                <a:ext uri="{FF2B5EF4-FFF2-40B4-BE49-F238E27FC236}">
                  <a16:creationId xmlns:a16="http://schemas.microsoft.com/office/drawing/2014/main" id="{DE0A2F2E-BB0B-EC1E-045C-D6C74C6F52DE}"/>
                </a:ext>
              </a:extLst>
            </p:cNvPr>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a:extLst>
                <a:ext uri="{FF2B5EF4-FFF2-40B4-BE49-F238E27FC236}">
                  <a16:creationId xmlns:a16="http://schemas.microsoft.com/office/drawing/2014/main" id="{E3C47590-5837-F5D0-EAEF-296D9AB4D695}"/>
                </a:ext>
              </a:extLst>
            </p:cNvPr>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a:extLst>
                <a:ext uri="{FF2B5EF4-FFF2-40B4-BE49-F238E27FC236}">
                  <a16:creationId xmlns:a16="http://schemas.microsoft.com/office/drawing/2014/main" id="{CBDC3FC0-16B1-AC24-1F31-79A2B7A38468}"/>
                </a:ext>
              </a:extLst>
            </p:cNvPr>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a:extLst>
                <a:ext uri="{FF2B5EF4-FFF2-40B4-BE49-F238E27FC236}">
                  <a16:creationId xmlns:a16="http://schemas.microsoft.com/office/drawing/2014/main" id="{BBD41FFF-CAE9-D6C6-FECF-73E7BC37F957}"/>
                </a:ext>
              </a:extLst>
            </p:cNvPr>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a:extLst>
                <a:ext uri="{FF2B5EF4-FFF2-40B4-BE49-F238E27FC236}">
                  <a16:creationId xmlns:a16="http://schemas.microsoft.com/office/drawing/2014/main" id="{E50020F3-E657-6DAF-9ED0-63BE847B9866}"/>
                </a:ext>
              </a:extLst>
            </p:cNvPr>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a:extLst>
                <a:ext uri="{FF2B5EF4-FFF2-40B4-BE49-F238E27FC236}">
                  <a16:creationId xmlns:a16="http://schemas.microsoft.com/office/drawing/2014/main" id="{57162400-C958-BFD9-645A-88F9E4349BD7}"/>
                </a:ext>
              </a:extLst>
            </p:cNvPr>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a:extLst>
                <a:ext uri="{FF2B5EF4-FFF2-40B4-BE49-F238E27FC236}">
                  <a16:creationId xmlns:a16="http://schemas.microsoft.com/office/drawing/2014/main" id="{A5E67F8C-54EC-6D14-F333-805C6C228344}"/>
                </a:ext>
              </a:extLst>
            </p:cNvPr>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a:extLst>
              <a:ext uri="{FF2B5EF4-FFF2-40B4-BE49-F238E27FC236}">
                <a16:creationId xmlns:a16="http://schemas.microsoft.com/office/drawing/2014/main" id="{28008B64-38C8-DBB9-7110-43D8331B04B0}"/>
              </a:ext>
            </a:extLst>
          </p:cNvPr>
          <p:cNvGrpSpPr/>
          <p:nvPr/>
        </p:nvGrpSpPr>
        <p:grpSpPr>
          <a:xfrm>
            <a:off x="1011700" y="1197775"/>
            <a:ext cx="76825" cy="76800"/>
            <a:chOff x="3104875" y="1099400"/>
            <a:chExt cx="76825" cy="76800"/>
          </a:xfrm>
        </p:grpSpPr>
        <p:sp>
          <p:nvSpPr>
            <p:cNvPr id="2141" name="Google Shape;2141;p59">
              <a:extLst>
                <a:ext uri="{FF2B5EF4-FFF2-40B4-BE49-F238E27FC236}">
                  <a16:creationId xmlns:a16="http://schemas.microsoft.com/office/drawing/2014/main" id="{2A7A186D-436A-8CD5-7BC2-5009092F0DD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a:extLst>
                <a:ext uri="{FF2B5EF4-FFF2-40B4-BE49-F238E27FC236}">
                  <a16:creationId xmlns:a16="http://schemas.microsoft.com/office/drawing/2014/main" id="{A6950F27-CC7D-3AF9-CEA1-129F5C774EC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a:extLst>
              <a:ext uri="{FF2B5EF4-FFF2-40B4-BE49-F238E27FC236}">
                <a16:creationId xmlns:a16="http://schemas.microsoft.com/office/drawing/2014/main" id="{FAE4D420-7C23-1641-6B26-5EBB275CDA96}"/>
              </a:ext>
            </a:extLst>
          </p:cNvPr>
          <p:cNvGrpSpPr/>
          <p:nvPr/>
        </p:nvGrpSpPr>
        <p:grpSpPr>
          <a:xfrm>
            <a:off x="7230363" y="422723"/>
            <a:ext cx="76825" cy="76800"/>
            <a:chOff x="3104875" y="1099400"/>
            <a:chExt cx="76825" cy="76800"/>
          </a:xfrm>
        </p:grpSpPr>
        <p:sp>
          <p:nvSpPr>
            <p:cNvPr id="2144" name="Google Shape;2144;p59">
              <a:extLst>
                <a:ext uri="{FF2B5EF4-FFF2-40B4-BE49-F238E27FC236}">
                  <a16:creationId xmlns:a16="http://schemas.microsoft.com/office/drawing/2014/main" id="{8AA06754-26F7-7941-D344-7195CFE848B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a:extLst>
                <a:ext uri="{FF2B5EF4-FFF2-40B4-BE49-F238E27FC236}">
                  <a16:creationId xmlns:a16="http://schemas.microsoft.com/office/drawing/2014/main" id="{2CC04EB1-05EB-85A6-D923-37F7DBC5173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a:extLst>
              <a:ext uri="{FF2B5EF4-FFF2-40B4-BE49-F238E27FC236}">
                <a16:creationId xmlns:a16="http://schemas.microsoft.com/office/drawing/2014/main" id="{8E7D6A4F-81CA-94F8-BBBB-B3FA76A4701D}"/>
              </a:ext>
            </a:extLst>
          </p:cNvPr>
          <p:cNvGrpSpPr/>
          <p:nvPr/>
        </p:nvGrpSpPr>
        <p:grpSpPr>
          <a:xfrm>
            <a:off x="7149100" y="4197150"/>
            <a:ext cx="76825" cy="76800"/>
            <a:chOff x="3104875" y="1099400"/>
            <a:chExt cx="76825" cy="76800"/>
          </a:xfrm>
        </p:grpSpPr>
        <p:sp>
          <p:nvSpPr>
            <p:cNvPr id="2147" name="Google Shape;2147;p59">
              <a:extLst>
                <a:ext uri="{FF2B5EF4-FFF2-40B4-BE49-F238E27FC236}">
                  <a16:creationId xmlns:a16="http://schemas.microsoft.com/office/drawing/2014/main" id="{F7F02B63-11EE-76F8-E460-BABC7F2192A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a:extLst>
                <a:ext uri="{FF2B5EF4-FFF2-40B4-BE49-F238E27FC236}">
                  <a16:creationId xmlns:a16="http://schemas.microsoft.com/office/drawing/2014/main" id="{6C33AE60-1AAF-DA37-696E-972679F0ED56}"/>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a:extLst>
              <a:ext uri="{FF2B5EF4-FFF2-40B4-BE49-F238E27FC236}">
                <a16:creationId xmlns:a16="http://schemas.microsoft.com/office/drawing/2014/main" id="{FBD18189-43FE-73E3-8002-4CAD585B6FDF}"/>
              </a:ext>
            </a:extLst>
          </p:cNvPr>
          <p:cNvPicPr preferRelativeResize="0"/>
          <p:nvPr/>
        </p:nvPicPr>
        <p:blipFill rotWithShape="1">
          <a:blip r:embed="rId3">
            <a:alphaModFix/>
          </a:blip>
          <a:srcRect l="18647" t="7960" r="8852" b="8336"/>
          <a:stretch/>
        </p:blipFill>
        <p:spPr>
          <a:xfrm rot="-1406513">
            <a:off x="3245558" y="4028870"/>
            <a:ext cx="1175233" cy="763227"/>
          </a:xfrm>
          <a:prstGeom prst="rect">
            <a:avLst/>
          </a:prstGeom>
          <a:noFill/>
          <a:ln>
            <a:noFill/>
          </a:ln>
        </p:spPr>
      </p:pic>
      <p:pic>
        <p:nvPicPr>
          <p:cNvPr id="2150" name="Google Shape;2150;p59">
            <a:extLst>
              <a:ext uri="{FF2B5EF4-FFF2-40B4-BE49-F238E27FC236}">
                <a16:creationId xmlns:a16="http://schemas.microsoft.com/office/drawing/2014/main" id="{0F145D60-8231-97D4-94E3-D95DFCCCC276}"/>
              </a:ext>
            </a:extLst>
          </p:cNvPr>
          <p:cNvPicPr preferRelativeResize="0"/>
          <p:nvPr/>
        </p:nvPicPr>
        <p:blipFill rotWithShape="1">
          <a:blip r:embed="rId4">
            <a:alphaModFix/>
          </a:blip>
          <a:srcRect l="22009" r="18455"/>
          <a:stretch/>
        </p:blipFill>
        <p:spPr>
          <a:xfrm rot="1913061">
            <a:off x="8124770" y="3670401"/>
            <a:ext cx="861581" cy="814058"/>
          </a:xfrm>
          <a:prstGeom prst="rect">
            <a:avLst/>
          </a:prstGeom>
          <a:noFill/>
          <a:ln>
            <a:noFill/>
          </a:ln>
        </p:spPr>
      </p:pic>
      <p:pic>
        <p:nvPicPr>
          <p:cNvPr id="2151" name="Google Shape;2151;p59">
            <a:extLst>
              <a:ext uri="{FF2B5EF4-FFF2-40B4-BE49-F238E27FC236}">
                <a16:creationId xmlns:a16="http://schemas.microsoft.com/office/drawing/2014/main" id="{E185154D-72DC-B409-F56B-FD7761F76B1C}"/>
              </a:ext>
            </a:extLst>
          </p:cNvPr>
          <p:cNvPicPr preferRelativeResize="0"/>
          <p:nvPr/>
        </p:nvPicPr>
        <p:blipFill rotWithShape="1">
          <a:blip r:embed="rId3">
            <a:alphaModFix/>
          </a:blip>
          <a:srcRect l="18647" t="7960" r="8852" b="8336"/>
          <a:stretch/>
        </p:blipFill>
        <p:spPr>
          <a:xfrm rot="9084173">
            <a:off x="-15382" y="1426384"/>
            <a:ext cx="1175231" cy="763226"/>
          </a:xfrm>
          <a:prstGeom prst="rect">
            <a:avLst/>
          </a:prstGeom>
          <a:noFill/>
          <a:ln>
            <a:noFill/>
          </a:ln>
        </p:spPr>
      </p:pic>
    </p:spTree>
    <p:extLst>
      <p:ext uri="{BB962C8B-B14F-4D97-AF65-F5344CB8AC3E}">
        <p14:creationId xmlns:p14="http://schemas.microsoft.com/office/powerpoint/2010/main" val="90804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6">
          <a:extLst>
            <a:ext uri="{FF2B5EF4-FFF2-40B4-BE49-F238E27FC236}">
              <a16:creationId xmlns:a16="http://schemas.microsoft.com/office/drawing/2014/main" id="{2E8182FA-0582-073D-FE43-8A3AF6877920}"/>
            </a:ext>
          </a:extLst>
        </p:cNvPr>
        <p:cNvGrpSpPr/>
        <p:nvPr/>
      </p:nvGrpSpPr>
      <p:grpSpPr>
        <a:xfrm>
          <a:off x="0" y="0"/>
          <a:ext cx="0" cy="0"/>
          <a:chOff x="0" y="0"/>
          <a:chExt cx="0" cy="0"/>
        </a:xfrm>
      </p:grpSpPr>
      <p:pic>
        <p:nvPicPr>
          <p:cNvPr id="1997" name="Google Shape;1997;p58">
            <a:extLst>
              <a:ext uri="{FF2B5EF4-FFF2-40B4-BE49-F238E27FC236}">
                <a16:creationId xmlns:a16="http://schemas.microsoft.com/office/drawing/2014/main" id="{12915E3E-D7D6-F13B-EF6F-B2F722EBFF3C}"/>
              </a:ext>
            </a:extLst>
          </p:cNvPr>
          <p:cNvPicPr preferRelativeResize="0"/>
          <p:nvPr/>
        </p:nvPicPr>
        <p:blipFill rotWithShape="1">
          <a:blip r:embed="rId3">
            <a:alphaModFix/>
          </a:blip>
          <a:srcRect l="24331" t="5721" r="23342" b="4591"/>
          <a:stretch/>
        </p:blipFill>
        <p:spPr>
          <a:xfrm rot="2268295">
            <a:off x="7629705" y="-125658"/>
            <a:ext cx="1573807" cy="1517310"/>
          </a:xfrm>
          <a:prstGeom prst="rect">
            <a:avLst/>
          </a:prstGeom>
          <a:noFill/>
          <a:ln>
            <a:noFill/>
          </a:ln>
        </p:spPr>
      </p:pic>
      <p:sp>
        <p:nvSpPr>
          <p:cNvPr id="1998" name="Google Shape;1998;p58">
            <a:extLst>
              <a:ext uri="{FF2B5EF4-FFF2-40B4-BE49-F238E27FC236}">
                <a16:creationId xmlns:a16="http://schemas.microsoft.com/office/drawing/2014/main" id="{471286DE-E21B-E38C-DAE2-05F4A17BF96C}"/>
              </a:ext>
            </a:extLst>
          </p:cNvPr>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Feature</a:t>
            </a:r>
            <a:r>
              <a:rPr lang="pl-PL" dirty="0"/>
              <a:t> Engineering</a:t>
            </a:r>
            <a:endParaRPr dirty="0"/>
          </a:p>
        </p:txBody>
      </p:sp>
      <p:sp>
        <p:nvSpPr>
          <p:cNvPr id="1999" name="Google Shape;1999;p58">
            <a:extLst>
              <a:ext uri="{FF2B5EF4-FFF2-40B4-BE49-F238E27FC236}">
                <a16:creationId xmlns:a16="http://schemas.microsoft.com/office/drawing/2014/main" id="{382961F1-DED5-0933-0E2F-305D8ABA940A}"/>
              </a:ext>
            </a:extLst>
          </p:cNvPr>
          <p:cNvSpPr/>
          <p:nvPr/>
        </p:nvSpPr>
        <p:spPr>
          <a:xfrm>
            <a:off x="6409538" y="1392671"/>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a:extLst>
              <a:ext uri="{FF2B5EF4-FFF2-40B4-BE49-F238E27FC236}">
                <a16:creationId xmlns:a16="http://schemas.microsoft.com/office/drawing/2014/main" id="{5944B2D8-13D5-76E0-4C53-202116669FC7}"/>
              </a:ext>
            </a:extLst>
          </p:cNvPr>
          <p:cNvSpPr/>
          <p:nvPr/>
        </p:nvSpPr>
        <p:spPr>
          <a:xfrm>
            <a:off x="6409357" y="2124108"/>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a:extLst>
              <a:ext uri="{FF2B5EF4-FFF2-40B4-BE49-F238E27FC236}">
                <a16:creationId xmlns:a16="http://schemas.microsoft.com/office/drawing/2014/main" id="{C5F7B278-E33E-1E7C-DADC-5B15D086039E}"/>
              </a:ext>
            </a:extLst>
          </p:cNvPr>
          <p:cNvSpPr/>
          <p:nvPr/>
        </p:nvSpPr>
        <p:spPr>
          <a:xfrm>
            <a:off x="6409357" y="2855545"/>
            <a:ext cx="1652936"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a:extLst>
              <a:ext uri="{FF2B5EF4-FFF2-40B4-BE49-F238E27FC236}">
                <a16:creationId xmlns:a16="http://schemas.microsoft.com/office/drawing/2014/main" id="{B5D0D5BB-9141-E781-B78C-1A5895994598}"/>
              </a:ext>
            </a:extLst>
          </p:cNvPr>
          <p:cNvSpPr txBox="1"/>
          <p:nvPr/>
        </p:nvSpPr>
        <p:spPr>
          <a:xfrm>
            <a:off x="1128841" y="1469771"/>
            <a:ext cx="349786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Preprocessing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steps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log </a:t>
            </a:r>
            <a:r>
              <a:rPr lang="pl-PL" sz="800" dirty="0" err="1">
                <a:solidFill>
                  <a:schemeClr val="dk1"/>
                </a:solidFill>
                <a:latin typeface="Montserrat"/>
                <a:ea typeface="Montserrat"/>
                <a:cs typeface="Montserrat"/>
                <a:sym typeface="Montserrat"/>
              </a:rPr>
              <a:t>transform</a:t>
            </a:r>
            <a:r>
              <a:rPr lang="pl-PL" sz="800" dirty="0">
                <a:solidFill>
                  <a:schemeClr val="dk1"/>
                </a:solidFill>
                <a:latin typeface="Montserrat"/>
                <a:ea typeface="Montserrat"/>
                <a:cs typeface="Montserrat"/>
                <a:sym typeface="Montserrat"/>
              </a:rPr>
              <a:t>, target </a:t>
            </a:r>
            <a:r>
              <a:rPr lang="pl-PL" sz="800" dirty="0" err="1">
                <a:solidFill>
                  <a:schemeClr val="dk1"/>
                </a:solidFill>
                <a:latin typeface="Montserrat"/>
                <a:ea typeface="Montserrat"/>
                <a:cs typeface="Montserrat"/>
                <a:sym typeface="Montserrat"/>
              </a:rPr>
              <a:t>encoding</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SMOTENC to </a:t>
            </a:r>
            <a:r>
              <a:rPr lang="pl-PL" sz="800" dirty="0" err="1">
                <a:solidFill>
                  <a:schemeClr val="dk1"/>
                </a:solidFill>
                <a:latin typeface="Montserrat"/>
                <a:ea typeface="Montserrat"/>
                <a:cs typeface="Montserrat"/>
                <a:sym typeface="Montserrat"/>
              </a:rPr>
              <a:t>balance</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dataset</a:t>
            </a:r>
            <a:r>
              <a:rPr lang="pl-PL" sz="800" dirty="0">
                <a:solidFill>
                  <a:schemeClr val="dk1"/>
                </a:solidFill>
                <a:latin typeface="Montserrat"/>
                <a:ea typeface="Montserrat"/>
                <a:cs typeface="Montserrat"/>
                <a:sym typeface="Montserrat"/>
              </a:rPr>
              <a:t> by </a:t>
            </a:r>
            <a:r>
              <a:rPr lang="pl-PL" sz="800" dirty="0" err="1">
                <a:solidFill>
                  <a:schemeClr val="dk1"/>
                </a:solidFill>
                <a:latin typeface="Montserrat"/>
                <a:ea typeface="Montserrat"/>
                <a:cs typeface="Montserrat"/>
                <a:sym typeface="Montserrat"/>
              </a:rPr>
              <a:t>oversampling</a:t>
            </a:r>
            <a:r>
              <a:rPr lang="pl-PL" sz="800" dirty="0">
                <a:solidFill>
                  <a:schemeClr val="dk1"/>
                </a:solidFill>
                <a:latin typeface="Montserrat"/>
                <a:ea typeface="Montserrat"/>
                <a:cs typeface="Montserrat"/>
                <a:sym typeface="Montserrat"/>
              </a:rPr>
              <a:t> the </a:t>
            </a:r>
            <a:r>
              <a:rPr lang="pl-PL" sz="800" dirty="0" err="1">
                <a:solidFill>
                  <a:schemeClr val="dk1"/>
                </a:solidFill>
                <a:latin typeface="Montserrat"/>
                <a:ea typeface="Montserrat"/>
                <a:cs typeface="Montserrat"/>
                <a:sym typeface="Montserrat"/>
              </a:rPr>
              <a:t>minority</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respecting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categorical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features</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The </a:t>
            </a:r>
            <a:r>
              <a:rPr lang="pl-PL" sz="800" dirty="0" err="1">
                <a:solidFill>
                  <a:schemeClr val="dk1"/>
                </a:solidFill>
                <a:latin typeface="Montserrat"/>
                <a:ea typeface="Montserrat"/>
                <a:cs typeface="Montserrat"/>
                <a:sym typeface="Montserrat"/>
              </a:rPr>
              <a:t>chosen</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 model (</a:t>
            </a:r>
            <a:r>
              <a:rPr lang="pl-PL" sz="800" dirty="0" err="1">
                <a:solidFill>
                  <a:schemeClr val="dk1"/>
                </a:solidFill>
                <a:latin typeface="Montserrat"/>
                <a:ea typeface="Montserrat"/>
                <a:cs typeface="Montserrat"/>
                <a:sym typeface="Montserrat"/>
              </a:rPr>
              <a:t>e.g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Logistic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Regression</a:t>
            </a:r>
            <a:r>
              <a:rPr lang="pl-PL" sz="800" dirty="0">
                <a:solidFill>
                  <a:schemeClr val="dk1"/>
                </a:solidFill>
                <a:latin typeface="Montserrat"/>
                <a:ea typeface="Montserrat"/>
                <a:cs typeface="Montserrat"/>
                <a:sym typeface="Montserrat"/>
              </a:rPr>
              <a:t>, etc.).</a:t>
            </a:r>
            <a:endParaRPr sz="800" dirty="0">
              <a:solidFill>
                <a:schemeClr val="dk1"/>
              </a:solidFill>
              <a:latin typeface="Montserrat"/>
              <a:ea typeface="Montserrat"/>
              <a:cs typeface="Montserrat"/>
              <a:sym typeface="Montserrat"/>
            </a:endParaRPr>
          </a:p>
        </p:txBody>
      </p:sp>
      <p:sp>
        <p:nvSpPr>
          <p:cNvPr id="2003" name="Google Shape;2003;p58">
            <a:extLst>
              <a:ext uri="{FF2B5EF4-FFF2-40B4-BE49-F238E27FC236}">
                <a16:creationId xmlns:a16="http://schemas.microsoft.com/office/drawing/2014/main" id="{3D9E89DA-E196-26C9-991B-668EE9B4C99B}"/>
              </a:ext>
            </a:extLst>
          </p:cNvPr>
          <p:cNvSpPr txBox="1"/>
          <p:nvPr/>
        </p:nvSpPr>
        <p:spPr>
          <a:xfrm>
            <a:off x="4391017" y="1469771"/>
            <a:ext cx="179094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pl-PL" sz="1200" dirty="0" err="1">
                <a:solidFill>
                  <a:schemeClr val="dk1"/>
                </a:solidFill>
                <a:latin typeface="Montserrat Black"/>
                <a:ea typeface="Montserrat Black"/>
                <a:cs typeface="Montserrat Black"/>
                <a:sym typeface="Montserrat Black"/>
              </a:rPr>
              <a:t>Define</a:t>
            </a:r>
            <a:r>
              <a:rPr lang="pl-PL" sz="1200" dirty="0">
                <a:solidFill>
                  <a:schemeClr val="dk1"/>
                </a:solidFill>
                <a:latin typeface="Montserrat Black"/>
                <a:ea typeface="Montserrat Black"/>
                <a:cs typeface="Montserrat Black"/>
                <a:sym typeface="Montserrat Black"/>
              </a:rPr>
              <a:t> the Modeling </a:t>
            </a:r>
            <a:r>
              <a:rPr lang="pl-PL" sz="1200" dirty="0" err="1">
                <a:solidFill>
                  <a:schemeClr val="dk1"/>
                </a:solidFill>
                <a:latin typeface="Montserrat Black"/>
                <a:ea typeface="Montserrat Black"/>
                <a:cs typeface="Montserrat Black"/>
                <a:sym typeface="Montserrat Black"/>
              </a:rPr>
              <a:t>Pipeline</a:t>
            </a:r>
            <a:endParaRPr sz="1200" dirty="0">
              <a:solidFill>
                <a:schemeClr val="dk1"/>
              </a:solidFill>
              <a:latin typeface="Montserrat Black"/>
              <a:ea typeface="Montserrat Black"/>
              <a:cs typeface="Montserrat Black"/>
              <a:sym typeface="Montserrat Black"/>
            </a:endParaRPr>
          </a:p>
        </p:txBody>
      </p:sp>
      <p:sp>
        <p:nvSpPr>
          <p:cNvPr id="2004" name="Google Shape;2004;p58">
            <a:extLst>
              <a:ext uri="{FF2B5EF4-FFF2-40B4-BE49-F238E27FC236}">
                <a16:creationId xmlns:a16="http://schemas.microsoft.com/office/drawing/2014/main" id="{1F675C57-9D29-9504-F6B5-542663E5B82A}"/>
              </a:ext>
            </a:extLst>
          </p:cNvPr>
          <p:cNvSpPr txBox="1"/>
          <p:nvPr/>
        </p:nvSpPr>
        <p:spPr>
          <a:xfrm>
            <a:off x="1128840" y="2201207"/>
            <a:ext cx="3630729" cy="484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pl-PL" sz="800" dirty="0" err="1">
                <a:solidFill>
                  <a:schemeClr val="dk1"/>
                </a:solidFill>
                <a:latin typeface="Montserrat"/>
                <a:ea typeface="Montserrat"/>
                <a:cs typeface="Montserrat"/>
                <a:sym typeface="Montserrat"/>
              </a:rPr>
              <a:t>GridSearchCV</a:t>
            </a:r>
            <a:r>
              <a:rPr lang="pl-PL" sz="800" dirty="0">
                <a:solidFill>
                  <a:schemeClr val="dk1"/>
                </a:solidFill>
                <a:latin typeface="Montserrat"/>
                <a:ea typeface="Montserrat"/>
                <a:cs typeface="Montserrat"/>
                <a:sym typeface="Montserrat"/>
              </a:rPr>
              <a:t> Set:</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Parameter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grid</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param_grid</a:t>
            </a:r>
            <a:r>
              <a:rPr lang="pl-PL" sz="800" dirty="0">
                <a:solidFill>
                  <a:schemeClr val="dk1"/>
                </a:solidFill>
                <a:latin typeface="Montserrat"/>
                <a:ea typeface="Montserrat"/>
                <a:cs typeface="Montserrat"/>
                <a:sym typeface="Montserrat"/>
              </a:rPr>
              <a:t>) with </a:t>
            </a:r>
            <a:r>
              <a:rPr lang="pl-PL" sz="800" dirty="0" err="1">
                <a:solidFill>
                  <a:schemeClr val="dk1"/>
                </a:solidFill>
                <a:latin typeface="Montserrat"/>
                <a:ea typeface="Montserrat"/>
                <a:cs typeface="Montserrat"/>
                <a:sym typeface="Montserrat"/>
              </a:rPr>
              <a:t>proper</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prefix</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classifier</a:t>
            </a:r>
            <a:r>
              <a:rPr lang="pl-PL" sz="800" dirty="0">
                <a:solidFill>
                  <a:schemeClr val="dk1"/>
                </a:solidFill>
                <a:latin typeface="Montserrat"/>
                <a:ea typeface="Montserrat"/>
                <a:cs typeface="Montserrat"/>
                <a:sym typeface="Montserrat"/>
              </a:rPr>
              <a:t>__)</a:t>
            </a: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Scoring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metric</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balanced_accuracy</a:t>
            </a:r>
            <a:r>
              <a:rPr lang="pl-PL" sz="800" dirty="0">
                <a:solidFill>
                  <a:schemeClr val="dk1"/>
                </a:solidFill>
                <a:latin typeface="Montserrat"/>
                <a:ea typeface="Montserrat"/>
                <a:cs typeface="Montserrat"/>
                <a:sym typeface="Montserrat"/>
              </a:rPr>
              <a:t> (to handle </a:t>
            </a:r>
            <a:r>
              <a:rPr lang="pl-PL" sz="800" dirty="0" err="1">
                <a:solidFill>
                  <a:schemeClr val="dk1"/>
                </a:solidFill>
                <a:latin typeface="Montserrat"/>
                <a:ea typeface="Montserrat"/>
                <a:cs typeface="Montserrat"/>
                <a:sym typeface="Montserrat"/>
              </a:rPr>
              <a:t>class</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imbalance</a:t>
            </a:r>
            <a:r>
              <a:rPr lang="pl-PL" sz="800" dirty="0">
                <a:solidFill>
                  <a:schemeClr val="dk1"/>
                </a:solidFill>
                <a:latin typeface="Montserrat"/>
                <a:ea typeface="Montserrat"/>
                <a:cs typeface="Montserrat"/>
                <a:sym typeface="Montserrat"/>
              </a:rPr>
              <a:t>)</a:t>
            </a:r>
          </a:p>
          <a:p>
            <a:pPr marL="171450" lvl="0" indent="-171450" rtl="0">
              <a:spcBef>
                <a:spcPts val="0"/>
              </a:spcBef>
              <a:spcAft>
                <a:spcPts val="0"/>
              </a:spcAft>
              <a:buFont typeface="Arial" panose="020B0604020202020204" pitchFamily="34" charset="0"/>
              <a:buChar char="•"/>
            </a:pPr>
            <a:r>
              <a:rPr lang="pl-PL" sz="800" dirty="0">
                <a:solidFill>
                  <a:schemeClr val="dk1"/>
                </a:solidFill>
                <a:latin typeface="Montserrat"/>
                <a:ea typeface="Montserrat"/>
                <a:cs typeface="Montserrat"/>
                <a:sym typeface="Montserrat"/>
              </a:rPr>
              <a:t>7-fold cross-</a:t>
            </a:r>
            <a:r>
              <a:rPr lang="pl-PL" sz="800" dirty="0" err="1">
                <a:solidFill>
                  <a:schemeClr val="dk1"/>
                </a:solidFill>
                <a:latin typeface="Montserrat"/>
                <a:ea typeface="Montserrat"/>
                <a:cs typeface="Montserrat"/>
                <a:sym typeface="Montserrat"/>
              </a:rPr>
              <a:t>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pl-PL" sz="800" dirty="0" err="1">
                <a:solidFill>
                  <a:schemeClr val="dk1"/>
                </a:solidFill>
                <a:latin typeface="Montserrat"/>
                <a:ea typeface="Montserrat"/>
                <a:cs typeface="Montserrat"/>
                <a:sym typeface="Montserrat"/>
              </a:rPr>
              <a:t>Parallel</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processing</a:t>
            </a:r>
            <a:r>
              <a:rPr lang="pl-PL" sz="800" dirty="0">
                <a:solidFill>
                  <a:schemeClr val="dk1"/>
                </a:solidFill>
                <a:latin typeface="Montserrat"/>
                <a:ea typeface="Montserrat"/>
                <a:cs typeface="Montserrat"/>
                <a:sym typeface="Montserrat"/>
              </a:rPr>
              <a:t> (</a:t>
            </a:r>
            <a:r>
              <a:rPr lang="pl-PL" sz="800" dirty="0" err="1">
                <a:solidFill>
                  <a:schemeClr val="dk1"/>
                </a:solidFill>
                <a:latin typeface="Montserrat"/>
                <a:ea typeface="Montserrat"/>
                <a:cs typeface="Montserrat"/>
                <a:sym typeface="Montserrat"/>
              </a:rPr>
              <a:t>n_jobs</a:t>
            </a:r>
            <a:r>
              <a:rPr lang="pl-PL" sz="800" dirty="0">
                <a:solidFill>
                  <a:schemeClr val="dk1"/>
                </a:solidFill>
                <a:latin typeface="Montserrat"/>
                <a:ea typeface="Montserrat"/>
                <a:cs typeface="Montserrat"/>
                <a:sym typeface="Montserrat"/>
              </a:rPr>
              <a:t>=-1)</a:t>
            </a:r>
            <a:endParaRPr sz="800" dirty="0">
              <a:solidFill>
                <a:schemeClr val="dk1"/>
              </a:solidFill>
              <a:latin typeface="Montserrat"/>
              <a:ea typeface="Montserrat"/>
              <a:cs typeface="Montserrat"/>
              <a:sym typeface="Montserrat"/>
            </a:endParaRPr>
          </a:p>
        </p:txBody>
      </p:sp>
      <p:sp>
        <p:nvSpPr>
          <p:cNvPr id="2005" name="Google Shape;2005;p58">
            <a:extLst>
              <a:ext uri="{FF2B5EF4-FFF2-40B4-BE49-F238E27FC236}">
                <a16:creationId xmlns:a16="http://schemas.microsoft.com/office/drawing/2014/main" id="{EF11FCA5-2D62-5FE8-9AC3-131EFA040842}"/>
              </a:ext>
            </a:extLst>
          </p:cNvPr>
          <p:cNvSpPr txBox="1"/>
          <p:nvPr/>
        </p:nvSpPr>
        <p:spPr>
          <a:xfrm>
            <a:off x="4626707" y="2201207"/>
            <a:ext cx="1555259"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050" dirty="0">
                <a:solidFill>
                  <a:schemeClr val="dk1"/>
                </a:solidFill>
                <a:latin typeface="Montserrat Black"/>
                <a:ea typeface="Montserrat Black"/>
                <a:cs typeface="Montserrat Black"/>
                <a:sym typeface="Montserrat Black"/>
              </a:rPr>
              <a:t>Grid Search for Hyperparameter Tuning</a:t>
            </a:r>
            <a:endParaRPr sz="1050" dirty="0">
              <a:solidFill>
                <a:schemeClr val="dk1"/>
              </a:solidFill>
              <a:latin typeface="Montserrat Black"/>
              <a:ea typeface="Montserrat Black"/>
              <a:cs typeface="Montserrat Black"/>
              <a:sym typeface="Montserrat Black"/>
            </a:endParaRPr>
          </a:p>
        </p:txBody>
      </p:sp>
      <p:sp>
        <p:nvSpPr>
          <p:cNvPr id="2006" name="Google Shape;2006;p58">
            <a:extLst>
              <a:ext uri="{FF2B5EF4-FFF2-40B4-BE49-F238E27FC236}">
                <a16:creationId xmlns:a16="http://schemas.microsoft.com/office/drawing/2014/main" id="{1E83C16E-5463-2639-C724-87B4FEABF69C}"/>
              </a:ext>
            </a:extLst>
          </p:cNvPr>
          <p:cNvSpPr txBox="1"/>
          <p:nvPr/>
        </p:nvSpPr>
        <p:spPr>
          <a:xfrm>
            <a:off x="1128840" y="2932643"/>
            <a:ext cx="3400427"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Fit the full pipeline (preprocessing + SMOTE + classifier) with cross-validation</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During this step, both hyperparameter tuning and class balancing are handled automatically within each fold.</a:t>
            </a:r>
            <a:endParaRPr sz="800" dirty="0">
              <a:solidFill>
                <a:schemeClr val="dk1"/>
              </a:solidFill>
              <a:latin typeface="Montserrat"/>
              <a:ea typeface="Montserrat"/>
              <a:cs typeface="Montserrat"/>
              <a:sym typeface="Montserrat"/>
            </a:endParaRPr>
          </a:p>
        </p:txBody>
      </p:sp>
      <p:sp>
        <p:nvSpPr>
          <p:cNvPr id="2007" name="Google Shape;2007;p58">
            <a:extLst>
              <a:ext uri="{FF2B5EF4-FFF2-40B4-BE49-F238E27FC236}">
                <a16:creationId xmlns:a16="http://schemas.microsoft.com/office/drawing/2014/main" id="{86661D3D-621A-0BCF-8ADD-5AA91E1A6A12}"/>
              </a:ext>
            </a:extLst>
          </p:cNvPr>
          <p:cNvSpPr txBox="1"/>
          <p:nvPr/>
        </p:nvSpPr>
        <p:spPr>
          <a:xfrm>
            <a:off x="4724882" y="2932643"/>
            <a:ext cx="1457086"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Train and Tune the Model</a:t>
            </a:r>
            <a:endParaRPr sz="1100" dirty="0">
              <a:solidFill>
                <a:schemeClr val="dk1"/>
              </a:solidFill>
              <a:latin typeface="Montserrat Black"/>
              <a:ea typeface="Montserrat Black"/>
              <a:cs typeface="Montserrat Black"/>
              <a:sym typeface="Montserrat Black"/>
            </a:endParaRPr>
          </a:p>
        </p:txBody>
      </p:sp>
      <p:cxnSp>
        <p:nvCxnSpPr>
          <p:cNvPr id="2008" name="Google Shape;2008;p58">
            <a:extLst>
              <a:ext uri="{FF2B5EF4-FFF2-40B4-BE49-F238E27FC236}">
                <a16:creationId xmlns:a16="http://schemas.microsoft.com/office/drawing/2014/main" id="{FAB0FCFE-DB84-D331-44E6-11E32D65C076}"/>
              </a:ext>
            </a:extLst>
          </p:cNvPr>
          <p:cNvCxnSpPr>
            <a:cxnSpLocks/>
            <a:stCxn id="2003" idx="3"/>
            <a:endCxn id="1999" idx="1"/>
          </p:cNvCxnSpPr>
          <p:nvPr/>
        </p:nvCxnSpPr>
        <p:spPr>
          <a:xfrm>
            <a:off x="6181966" y="1712021"/>
            <a:ext cx="227572"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a:extLst>
              <a:ext uri="{FF2B5EF4-FFF2-40B4-BE49-F238E27FC236}">
                <a16:creationId xmlns:a16="http://schemas.microsoft.com/office/drawing/2014/main" id="{88A6E3CA-71B5-6D43-DDF1-9AB6147AA9DB}"/>
              </a:ext>
            </a:extLst>
          </p:cNvPr>
          <p:cNvCxnSpPr>
            <a:cxnSpLocks/>
            <a:stCxn id="2005" idx="3"/>
            <a:endCxn id="2000" idx="1"/>
          </p:cNvCxnSpPr>
          <p:nvPr/>
        </p:nvCxnSpPr>
        <p:spPr>
          <a:xfrm>
            <a:off x="6181966" y="2443457"/>
            <a:ext cx="227391" cy="1"/>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a:extLst>
              <a:ext uri="{FF2B5EF4-FFF2-40B4-BE49-F238E27FC236}">
                <a16:creationId xmlns:a16="http://schemas.microsoft.com/office/drawing/2014/main" id="{879CA1C8-888F-0293-3349-954D600F29CD}"/>
              </a:ext>
            </a:extLst>
          </p:cNvPr>
          <p:cNvCxnSpPr>
            <a:cxnSpLocks/>
            <a:stCxn id="2007" idx="3"/>
            <a:endCxn id="2001" idx="1"/>
          </p:cNvCxnSpPr>
          <p:nvPr/>
        </p:nvCxnSpPr>
        <p:spPr>
          <a:xfrm>
            <a:off x="6181968" y="3174893"/>
            <a:ext cx="227389" cy="2"/>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a:extLst>
              <a:ext uri="{FF2B5EF4-FFF2-40B4-BE49-F238E27FC236}">
                <a16:creationId xmlns:a16="http://schemas.microsoft.com/office/drawing/2014/main" id="{4E5A28DE-D69D-A2E5-7920-952564BAEEEF}"/>
              </a:ext>
            </a:extLst>
          </p:cNvPr>
          <p:cNvGrpSpPr/>
          <p:nvPr/>
        </p:nvGrpSpPr>
        <p:grpSpPr>
          <a:xfrm>
            <a:off x="1279932" y="968946"/>
            <a:ext cx="76825" cy="76800"/>
            <a:chOff x="3104875" y="1099400"/>
            <a:chExt cx="76825" cy="76800"/>
          </a:xfrm>
        </p:grpSpPr>
        <p:sp>
          <p:nvSpPr>
            <p:cNvPr id="2012" name="Google Shape;2012;p58">
              <a:extLst>
                <a:ext uri="{FF2B5EF4-FFF2-40B4-BE49-F238E27FC236}">
                  <a16:creationId xmlns:a16="http://schemas.microsoft.com/office/drawing/2014/main" id="{B9D9366D-EF78-B876-87AD-66EE0A7CE4F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a:extLst>
                <a:ext uri="{FF2B5EF4-FFF2-40B4-BE49-F238E27FC236}">
                  <a16:creationId xmlns:a16="http://schemas.microsoft.com/office/drawing/2014/main" id="{9979A917-6BE5-DEAC-CC2B-3496D13AE11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a:extLst>
              <a:ext uri="{FF2B5EF4-FFF2-40B4-BE49-F238E27FC236}">
                <a16:creationId xmlns:a16="http://schemas.microsoft.com/office/drawing/2014/main" id="{29681CCD-4D31-1C5B-4F6A-AB3DFA66B3D3}"/>
              </a:ext>
            </a:extLst>
          </p:cNvPr>
          <p:cNvGrpSpPr/>
          <p:nvPr/>
        </p:nvGrpSpPr>
        <p:grpSpPr>
          <a:xfrm>
            <a:off x="5958157" y="1045746"/>
            <a:ext cx="76825" cy="76800"/>
            <a:chOff x="3104875" y="1099400"/>
            <a:chExt cx="76825" cy="76800"/>
          </a:xfrm>
        </p:grpSpPr>
        <p:sp>
          <p:nvSpPr>
            <p:cNvPr id="2015" name="Google Shape;2015;p58">
              <a:extLst>
                <a:ext uri="{FF2B5EF4-FFF2-40B4-BE49-F238E27FC236}">
                  <a16:creationId xmlns:a16="http://schemas.microsoft.com/office/drawing/2014/main" id="{909260E8-D0EB-CEFB-DAF5-19673FC077A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a:extLst>
                <a:ext uri="{FF2B5EF4-FFF2-40B4-BE49-F238E27FC236}">
                  <a16:creationId xmlns:a16="http://schemas.microsoft.com/office/drawing/2014/main" id="{996DCCA6-1264-1CAB-05B8-B8EAD951EE6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a:extLst>
              <a:ext uri="{FF2B5EF4-FFF2-40B4-BE49-F238E27FC236}">
                <a16:creationId xmlns:a16="http://schemas.microsoft.com/office/drawing/2014/main" id="{861D06DD-34FC-1E46-988E-BC0C63B55F56}"/>
              </a:ext>
            </a:extLst>
          </p:cNvPr>
          <p:cNvPicPr preferRelativeResize="0"/>
          <p:nvPr/>
        </p:nvPicPr>
        <p:blipFill rotWithShape="1">
          <a:blip r:embed="rId4">
            <a:alphaModFix/>
          </a:blip>
          <a:srcRect l="22009" r="18455"/>
          <a:stretch/>
        </p:blipFill>
        <p:spPr>
          <a:xfrm rot="1203246">
            <a:off x="39728" y="3922325"/>
            <a:ext cx="1115441" cy="1053905"/>
          </a:xfrm>
          <a:prstGeom prst="rect">
            <a:avLst/>
          </a:prstGeom>
          <a:noFill/>
          <a:ln>
            <a:noFill/>
          </a:ln>
        </p:spPr>
      </p:pic>
      <p:grpSp>
        <p:nvGrpSpPr>
          <p:cNvPr id="2022" name="Google Shape;2022;p58">
            <a:extLst>
              <a:ext uri="{FF2B5EF4-FFF2-40B4-BE49-F238E27FC236}">
                <a16:creationId xmlns:a16="http://schemas.microsoft.com/office/drawing/2014/main" id="{77764F32-2A90-3B46-E0D0-4EF356DDFF26}"/>
              </a:ext>
            </a:extLst>
          </p:cNvPr>
          <p:cNvGrpSpPr/>
          <p:nvPr/>
        </p:nvGrpSpPr>
        <p:grpSpPr>
          <a:xfrm>
            <a:off x="7384544" y="2214864"/>
            <a:ext cx="395192" cy="457186"/>
            <a:chOff x="1246535" y="1431577"/>
            <a:chExt cx="525871" cy="601957"/>
          </a:xfrm>
        </p:grpSpPr>
        <p:sp>
          <p:nvSpPr>
            <p:cNvPr id="2023" name="Google Shape;2023;p58">
              <a:extLst>
                <a:ext uri="{FF2B5EF4-FFF2-40B4-BE49-F238E27FC236}">
                  <a16:creationId xmlns:a16="http://schemas.microsoft.com/office/drawing/2014/main" id="{42AB9CEB-1580-8033-57EC-736E803C5516}"/>
                </a:ext>
              </a:extLst>
            </p:cNvPr>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a:extLst>
                <a:ext uri="{FF2B5EF4-FFF2-40B4-BE49-F238E27FC236}">
                  <a16:creationId xmlns:a16="http://schemas.microsoft.com/office/drawing/2014/main" id="{1BFD0A73-BC6B-B377-A3F3-B48AA5EE7815}"/>
                </a:ext>
              </a:extLst>
            </p:cNvPr>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a:extLst>
                <a:ext uri="{FF2B5EF4-FFF2-40B4-BE49-F238E27FC236}">
                  <a16:creationId xmlns:a16="http://schemas.microsoft.com/office/drawing/2014/main" id="{A3CAC611-7A76-FBC2-B36D-A066329D64C1}"/>
                </a:ext>
              </a:extLst>
            </p:cNvPr>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a:extLst>
                <a:ext uri="{FF2B5EF4-FFF2-40B4-BE49-F238E27FC236}">
                  <a16:creationId xmlns:a16="http://schemas.microsoft.com/office/drawing/2014/main" id="{10C70102-ECBD-DE07-3EA0-D15C086DA29A}"/>
                </a:ext>
              </a:extLst>
            </p:cNvPr>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a:extLst>
                <a:ext uri="{FF2B5EF4-FFF2-40B4-BE49-F238E27FC236}">
                  <a16:creationId xmlns:a16="http://schemas.microsoft.com/office/drawing/2014/main" id="{386CE463-69C1-89FA-6E0E-0BAFD363D006}"/>
                </a:ext>
              </a:extLst>
            </p:cNvPr>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a:extLst>
                <a:ext uri="{FF2B5EF4-FFF2-40B4-BE49-F238E27FC236}">
                  <a16:creationId xmlns:a16="http://schemas.microsoft.com/office/drawing/2014/main" id="{66465370-C56A-2AD2-0259-462E99703B58}"/>
                </a:ext>
              </a:extLst>
            </p:cNvPr>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a:extLst>
                <a:ext uri="{FF2B5EF4-FFF2-40B4-BE49-F238E27FC236}">
                  <a16:creationId xmlns:a16="http://schemas.microsoft.com/office/drawing/2014/main" id="{F6E04B11-CE91-3A19-E25B-2551911BB5C8}"/>
                </a:ext>
              </a:extLst>
            </p:cNvPr>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a:extLst>
                <a:ext uri="{FF2B5EF4-FFF2-40B4-BE49-F238E27FC236}">
                  <a16:creationId xmlns:a16="http://schemas.microsoft.com/office/drawing/2014/main" id="{25425B18-54FD-0D20-FBB9-5A7A5BD88ADB}"/>
                </a:ext>
              </a:extLst>
            </p:cNvPr>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a:extLst>
                <a:ext uri="{FF2B5EF4-FFF2-40B4-BE49-F238E27FC236}">
                  <a16:creationId xmlns:a16="http://schemas.microsoft.com/office/drawing/2014/main" id="{FD8F39FA-D2A5-1B52-669F-678AA29AA1A6}"/>
                </a:ext>
              </a:extLst>
            </p:cNvPr>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a:extLst>
                <a:ext uri="{FF2B5EF4-FFF2-40B4-BE49-F238E27FC236}">
                  <a16:creationId xmlns:a16="http://schemas.microsoft.com/office/drawing/2014/main" id="{42023458-D727-9646-7AC7-F945A6340097}"/>
                </a:ext>
              </a:extLst>
            </p:cNvPr>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a:extLst>
                <a:ext uri="{FF2B5EF4-FFF2-40B4-BE49-F238E27FC236}">
                  <a16:creationId xmlns:a16="http://schemas.microsoft.com/office/drawing/2014/main" id="{480D470B-D300-54A3-4981-966EEE3D6A86}"/>
                </a:ext>
              </a:extLst>
            </p:cNvPr>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a:extLst>
                <a:ext uri="{FF2B5EF4-FFF2-40B4-BE49-F238E27FC236}">
                  <a16:creationId xmlns:a16="http://schemas.microsoft.com/office/drawing/2014/main" id="{F64DC26C-9C1D-4DB0-794E-6C278EC4562B}"/>
                </a:ext>
              </a:extLst>
            </p:cNvPr>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a:extLst>
                <a:ext uri="{FF2B5EF4-FFF2-40B4-BE49-F238E27FC236}">
                  <a16:creationId xmlns:a16="http://schemas.microsoft.com/office/drawing/2014/main" id="{F7F752F4-9934-C25E-97B3-227E29823893}"/>
                </a:ext>
              </a:extLst>
            </p:cNvPr>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a:extLst>
                <a:ext uri="{FF2B5EF4-FFF2-40B4-BE49-F238E27FC236}">
                  <a16:creationId xmlns:a16="http://schemas.microsoft.com/office/drawing/2014/main" id="{7873404D-9D3B-0273-EF0B-2F32685F8C2E}"/>
                </a:ext>
              </a:extLst>
            </p:cNvPr>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a:extLst>
              <a:ext uri="{FF2B5EF4-FFF2-40B4-BE49-F238E27FC236}">
                <a16:creationId xmlns:a16="http://schemas.microsoft.com/office/drawing/2014/main" id="{F956AFA8-BE31-1B35-6284-AF906A77A7D3}"/>
              </a:ext>
            </a:extLst>
          </p:cNvPr>
          <p:cNvGrpSpPr/>
          <p:nvPr/>
        </p:nvGrpSpPr>
        <p:grpSpPr>
          <a:xfrm>
            <a:off x="7400034" y="2946287"/>
            <a:ext cx="364212" cy="457211"/>
            <a:chOff x="2636386" y="3145176"/>
            <a:chExt cx="478408" cy="601990"/>
          </a:xfrm>
        </p:grpSpPr>
        <p:sp>
          <p:nvSpPr>
            <p:cNvPr id="2038" name="Google Shape;2038;p58">
              <a:extLst>
                <a:ext uri="{FF2B5EF4-FFF2-40B4-BE49-F238E27FC236}">
                  <a16:creationId xmlns:a16="http://schemas.microsoft.com/office/drawing/2014/main" id="{788F3834-EEBA-80BA-6068-6D43CC05F6B3}"/>
                </a:ext>
              </a:extLst>
            </p:cNvPr>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a:extLst>
                <a:ext uri="{FF2B5EF4-FFF2-40B4-BE49-F238E27FC236}">
                  <a16:creationId xmlns:a16="http://schemas.microsoft.com/office/drawing/2014/main" id="{11A7FA39-D55F-127A-12EE-F4FCCCE9A140}"/>
                </a:ext>
              </a:extLst>
            </p:cNvPr>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a:extLst>
                <a:ext uri="{FF2B5EF4-FFF2-40B4-BE49-F238E27FC236}">
                  <a16:creationId xmlns:a16="http://schemas.microsoft.com/office/drawing/2014/main" id="{7941C889-CF3A-5AF1-26BA-06A1CBF917B9}"/>
                </a:ext>
              </a:extLst>
            </p:cNvPr>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a:extLst>
                <a:ext uri="{FF2B5EF4-FFF2-40B4-BE49-F238E27FC236}">
                  <a16:creationId xmlns:a16="http://schemas.microsoft.com/office/drawing/2014/main" id="{BEAF3328-311F-7753-78E4-C6A91C720049}"/>
                </a:ext>
              </a:extLst>
            </p:cNvPr>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a:extLst>
                <a:ext uri="{FF2B5EF4-FFF2-40B4-BE49-F238E27FC236}">
                  <a16:creationId xmlns:a16="http://schemas.microsoft.com/office/drawing/2014/main" id="{E24707AE-F8C3-5A8F-83C3-97A2F2F591CA}"/>
                </a:ext>
              </a:extLst>
            </p:cNvPr>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a:extLst>
              <a:ext uri="{FF2B5EF4-FFF2-40B4-BE49-F238E27FC236}">
                <a16:creationId xmlns:a16="http://schemas.microsoft.com/office/drawing/2014/main" id="{0783DBB6-3C91-EDBE-E1B8-9995D99AFB31}"/>
              </a:ext>
            </a:extLst>
          </p:cNvPr>
          <p:cNvGrpSpPr/>
          <p:nvPr/>
        </p:nvGrpSpPr>
        <p:grpSpPr>
          <a:xfrm>
            <a:off x="7434897" y="1483415"/>
            <a:ext cx="294485" cy="457211"/>
            <a:chOff x="3375624" y="3145176"/>
            <a:chExt cx="388657" cy="601990"/>
          </a:xfrm>
        </p:grpSpPr>
        <p:sp>
          <p:nvSpPr>
            <p:cNvPr id="2044" name="Google Shape;2044;p58">
              <a:extLst>
                <a:ext uri="{FF2B5EF4-FFF2-40B4-BE49-F238E27FC236}">
                  <a16:creationId xmlns:a16="http://schemas.microsoft.com/office/drawing/2014/main" id="{87DE514C-B06B-28C6-822C-991F621522B0}"/>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a:extLst>
                <a:ext uri="{FF2B5EF4-FFF2-40B4-BE49-F238E27FC236}">
                  <a16:creationId xmlns:a16="http://schemas.microsoft.com/office/drawing/2014/main" id="{A764F570-5C2A-1D46-A5B4-1DBA360C6EDF}"/>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a:extLst>
                <a:ext uri="{FF2B5EF4-FFF2-40B4-BE49-F238E27FC236}">
                  <a16:creationId xmlns:a16="http://schemas.microsoft.com/office/drawing/2014/main" id="{5A21A1D3-B4EA-A029-CF27-6459C04C6542}"/>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a:extLst>
                <a:ext uri="{FF2B5EF4-FFF2-40B4-BE49-F238E27FC236}">
                  <a16:creationId xmlns:a16="http://schemas.microsoft.com/office/drawing/2014/main" id="{5649CDF7-7C33-5A20-6871-480894545B60}"/>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a:extLst>
                <a:ext uri="{FF2B5EF4-FFF2-40B4-BE49-F238E27FC236}">
                  <a16:creationId xmlns:a16="http://schemas.microsoft.com/office/drawing/2014/main" id="{E917128A-E6A8-FA2C-6E12-AA0C349028F9}"/>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a:extLst>
                <a:ext uri="{FF2B5EF4-FFF2-40B4-BE49-F238E27FC236}">
                  <a16:creationId xmlns:a16="http://schemas.microsoft.com/office/drawing/2014/main" id="{0F28615C-6DBB-9F3C-EA77-7EBF856668E5}"/>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a:extLst>
                <a:ext uri="{FF2B5EF4-FFF2-40B4-BE49-F238E27FC236}">
                  <a16:creationId xmlns:a16="http://schemas.microsoft.com/office/drawing/2014/main" id="{064FF956-7C54-0641-A1AA-81F5AF7A4E1C}"/>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a:extLst>
                <a:ext uri="{FF2B5EF4-FFF2-40B4-BE49-F238E27FC236}">
                  <a16:creationId xmlns:a16="http://schemas.microsoft.com/office/drawing/2014/main" id="{8142AB53-0DD8-2545-2B70-6DAD3A3F5002}"/>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a:extLst>
                <a:ext uri="{FF2B5EF4-FFF2-40B4-BE49-F238E27FC236}">
                  <a16:creationId xmlns:a16="http://schemas.microsoft.com/office/drawing/2014/main" id="{A5BAE9EC-A6F2-AE89-A357-57969F89284C}"/>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a:extLst>
                <a:ext uri="{FF2B5EF4-FFF2-40B4-BE49-F238E27FC236}">
                  <a16:creationId xmlns:a16="http://schemas.microsoft.com/office/drawing/2014/main" id="{EE8A9ECB-D90B-1C12-98B0-1119E9839624}"/>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a:extLst>
                <a:ext uri="{FF2B5EF4-FFF2-40B4-BE49-F238E27FC236}">
                  <a16:creationId xmlns:a16="http://schemas.microsoft.com/office/drawing/2014/main" id="{5B9E7DCF-F605-DCDB-64A1-782A8A4DE3B6}"/>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a:extLst>
                <a:ext uri="{FF2B5EF4-FFF2-40B4-BE49-F238E27FC236}">
                  <a16:creationId xmlns:a16="http://schemas.microsoft.com/office/drawing/2014/main" id="{345EA5B8-51FA-EF89-0F61-3EEE39F58D48}"/>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a:extLst>
                <a:ext uri="{FF2B5EF4-FFF2-40B4-BE49-F238E27FC236}">
                  <a16:creationId xmlns:a16="http://schemas.microsoft.com/office/drawing/2014/main" id="{362579DC-033B-686D-838A-6C0BDCC14B07}"/>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a:extLst>
                <a:ext uri="{FF2B5EF4-FFF2-40B4-BE49-F238E27FC236}">
                  <a16:creationId xmlns:a16="http://schemas.microsoft.com/office/drawing/2014/main" id="{56DD2BA9-EFD7-E15D-900F-363A78F65A52}"/>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a:extLst>
                <a:ext uri="{FF2B5EF4-FFF2-40B4-BE49-F238E27FC236}">
                  <a16:creationId xmlns:a16="http://schemas.microsoft.com/office/drawing/2014/main" id="{A2701E74-F061-01B2-87A7-FC42BB7C1031}"/>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a:extLst>
                <a:ext uri="{FF2B5EF4-FFF2-40B4-BE49-F238E27FC236}">
                  <a16:creationId xmlns:a16="http://schemas.microsoft.com/office/drawing/2014/main" id="{B6C53FA1-9294-FB4E-4BB1-9FEE2E90FB7C}"/>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001;p58">
            <a:extLst>
              <a:ext uri="{FF2B5EF4-FFF2-40B4-BE49-F238E27FC236}">
                <a16:creationId xmlns:a16="http://schemas.microsoft.com/office/drawing/2014/main" id="{BC7CD437-A65D-551A-5F2B-DEE70F505CC7}"/>
              </a:ext>
            </a:extLst>
          </p:cNvPr>
          <p:cNvSpPr/>
          <p:nvPr/>
        </p:nvSpPr>
        <p:spPr>
          <a:xfrm>
            <a:off x="6409119" y="3609163"/>
            <a:ext cx="1652937"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006;p58">
            <a:extLst>
              <a:ext uri="{FF2B5EF4-FFF2-40B4-BE49-F238E27FC236}">
                <a16:creationId xmlns:a16="http://schemas.microsoft.com/office/drawing/2014/main" id="{47D93A39-7198-6D1A-83F1-ACDFC073A281}"/>
              </a:ext>
            </a:extLst>
          </p:cNvPr>
          <p:cNvSpPr txBox="1"/>
          <p:nvPr/>
        </p:nvSpPr>
        <p:spPr>
          <a:xfrm>
            <a:off x="1128840" y="3686261"/>
            <a:ext cx="3341559" cy="484500"/>
          </a:xfrm>
          <a:prstGeom prst="rect">
            <a:avLst/>
          </a:prstGeom>
          <a:noFill/>
          <a:ln>
            <a:noFill/>
          </a:ln>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Predict on the validation set (</a:t>
            </a:r>
            <a:r>
              <a:rPr lang="en-US" sz="800" dirty="0" err="1">
                <a:solidFill>
                  <a:schemeClr val="dk1"/>
                </a:solidFill>
                <a:latin typeface="Montserrat"/>
                <a:ea typeface="Montserrat"/>
                <a:cs typeface="Montserrat"/>
                <a:sym typeface="Montserrat"/>
              </a:rPr>
              <a:t>X_val</a:t>
            </a:r>
            <a:r>
              <a:rPr lang="en-US" sz="800" dirty="0">
                <a:solidFill>
                  <a:schemeClr val="dk1"/>
                </a:solidFill>
                <a:latin typeface="Montserrat"/>
                <a:ea typeface="Montserrat"/>
                <a:cs typeface="Montserrat"/>
                <a:sym typeface="Montserrat"/>
              </a:rPr>
              <a:t>)</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Calculate and print the balanced accuracy score</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Display the best parameters found by </a:t>
            </a:r>
            <a:r>
              <a:rPr lang="en-US" sz="800" dirty="0" err="1">
                <a:solidFill>
                  <a:schemeClr val="dk1"/>
                </a:solidFill>
                <a:latin typeface="Montserrat"/>
                <a:ea typeface="Montserrat"/>
                <a:cs typeface="Montserrat"/>
                <a:sym typeface="Montserrat"/>
              </a:rPr>
              <a:t>GridSearch</a:t>
            </a:r>
            <a:endParaRPr lang="pl-PL" sz="800" dirty="0">
              <a:solidFill>
                <a:schemeClr val="dk1"/>
              </a:solidFill>
              <a:latin typeface="Montserrat"/>
              <a:ea typeface="Montserrat"/>
              <a:cs typeface="Montserrat"/>
              <a:sym typeface="Montserrat"/>
            </a:endParaRPr>
          </a:p>
          <a:p>
            <a:pPr marL="171450" lvl="0" indent="-171450" rtl="0">
              <a:spcBef>
                <a:spcPts val="0"/>
              </a:spcBef>
              <a:spcAft>
                <a:spcPts val="0"/>
              </a:spcAft>
              <a:buFont typeface="Arial" panose="020B0604020202020204" pitchFamily="34" charset="0"/>
              <a:buChar char="•"/>
            </a:pPr>
            <a:r>
              <a:rPr lang="en-US" sz="800" dirty="0">
                <a:solidFill>
                  <a:schemeClr val="dk1"/>
                </a:solidFill>
                <a:latin typeface="Montserrat"/>
                <a:ea typeface="Montserrat"/>
                <a:cs typeface="Montserrat"/>
                <a:sym typeface="Montserrat"/>
              </a:rPr>
              <a:t>Return the best estimator for further use or testing</a:t>
            </a:r>
            <a:endParaRPr sz="800" dirty="0">
              <a:solidFill>
                <a:schemeClr val="dk1"/>
              </a:solidFill>
              <a:latin typeface="Montserrat"/>
              <a:ea typeface="Montserrat"/>
              <a:cs typeface="Montserrat"/>
              <a:sym typeface="Montserrat"/>
            </a:endParaRPr>
          </a:p>
        </p:txBody>
      </p:sp>
      <p:sp>
        <p:nvSpPr>
          <p:cNvPr id="4" name="Google Shape;2007;p58">
            <a:extLst>
              <a:ext uri="{FF2B5EF4-FFF2-40B4-BE49-F238E27FC236}">
                <a16:creationId xmlns:a16="http://schemas.microsoft.com/office/drawing/2014/main" id="{C94ED58B-6B89-CCA2-046D-19DFD99CCF14}"/>
              </a:ext>
            </a:extLst>
          </p:cNvPr>
          <p:cNvSpPr txBox="1"/>
          <p:nvPr/>
        </p:nvSpPr>
        <p:spPr>
          <a:xfrm>
            <a:off x="4298461" y="3686261"/>
            <a:ext cx="1883508"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solidFill>
                  <a:schemeClr val="dk1"/>
                </a:solidFill>
                <a:latin typeface="Montserrat Black"/>
                <a:ea typeface="Montserrat Black"/>
                <a:cs typeface="Montserrat Black"/>
                <a:sym typeface="Montserrat Black"/>
              </a:rPr>
              <a:t>Evaluate and Return the Best Model</a:t>
            </a:r>
            <a:endParaRPr sz="1100" dirty="0">
              <a:solidFill>
                <a:schemeClr val="dk1"/>
              </a:solidFill>
              <a:latin typeface="Montserrat Black"/>
              <a:ea typeface="Montserrat Black"/>
              <a:cs typeface="Montserrat Black"/>
              <a:sym typeface="Montserrat Black"/>
            </a:endParaRPr>
          </a:p>
        </p:txBody>
      </p:sp>
      <p:cxnSp>
        <p:nvCxnSpPr>
          <p:cNvPr id="5" name="Google Shape;2010;p58">
            <a:extLst>
              <a:ext uri="{FF2B5EF4-FFF2-40B4-BE49-F238E27FC236}">
                <a16:creationId xmlns:a16="http://schemas.microsoft.com/office/drawing/2014/main" id="{CD3F1DDD-23B2-89B0-03D2-267780CA391B}"/>
              </a:ext>
            </a:extLst>
          </p:cNvPr>
          <p:cNvCxnSpPr>
            <a:cxnSpLocks/>
            <a:stCxn id="4" idx="3"/>
            <a:endCxn id="2" idx="1"/>
          </p:cNvCxnSpPr>
          <p:nvPr/>
        </p:nvCxnSpPr>
        <p:spPr>
          <a:xfrm>
            <a:off x="6181969" y="3928511"/>
            <a:ext cx="227150" cy="2"/>
          </a:xfrm>
          <a:prstGeom prst="straightConnector1">
            <a:avLst/>
          </a:prstGeom>
          <a:noFill/>
          <a:ln w="19050" cap="flat" cmpd="sng">
            <a:solidFill>
              <a:schemeClr val="dk2"/>
            </a:solidFill>
            <a:prstDash val="solid"/>
            <a:round/>
            <a:headEnd type="none" w="med" len="med"/>
            <a:tailEnd type="diamond" w="med" len="med"/>
          </a:ln>
        </p:spPr>
      </p:cxnSp>
      <p:grpSp>
        <p:nvGrpSpPr>
          <p:cNvPr id="6" name="Google Shape;2017;p58">
            <a:extLst>
              <a:ext uri="{FF2B5EF4-FFF2-40B4-BE49-F238E27FC236}">
                <a16:creationId xmlns:a16="http://schemas.microsoft.com/office/drawing/2014/main" id="{05AAAD4E-6EB4-5BBD-BEC9-6AACD5B22C44}"/>
              </a:ext>
            </a:extLst>
          </p:cNvPr>
          <p:cNvGrpSpPr/>
          <p:nvPr/>
        </p:nvGrpSpPr>
        <p:grpSpPr>
          <a:xfrm>
            <a:off x="4160546" y="4417714"/>
            <a:ext cx="76825" cy="76800"/>
            <a:chOff x="3104875" y="1099400"/>
            <a:chExt cx="76825" cy="76800"/>
          </a:xfrm>
        </p:grpSpPr>
        <p:sp>
          <p:nvSpPr>
            <p:cNvPr id="7" name="Google Shape;2018;p58">
              <a:extLst>
                <a:ext uri="{FF2B5EF4-FFF2-40B4-BE49-F238E27FC236}">
                  <a16:creationId xmlns:a16="http://schemas.microsoft.com/office/drawing/2014/main" id="{B4E81461-37F8-C73F-DC00-DC464B2FE06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19;p58">
              <a:extLst>
                <a:ext uri="{FF2B5EF4-FFF2-40B4-BE49-F238E27FC236}">
                  <a16:creationId xmlns:a16="http://schemas.microsoft.com/office/drawing/2014/main" id="{442B4191-D89A-FFEC-1C41-080AEE9444F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2043;p58">
            <a:extLst>
              <a:ext uri="{FF2B5EF4-FFF2-40B4-BE49-F238E27FC236}">
                <a16:creationId xmlns:a16="http://schemas.microsoft.com/office/drawing/2014/main" id="{FC74B6E4-B5B1-31BC-564F-7564A4B0C542}"/>
              </a:ext>
            </a:extLst>
          </p:cNvPr>
          <p:cNvGrpSpPr/>
          <p:nvPr/>
        </p:nvGrpSpPr>
        <p:grpSpPr>
          <a:xfrm>
            <a:off x="7440349" y="3714469"/>
            <a:ext cx="294485" cy="457211"/>
            <a:chOff x="3375624" y="3145176"/>
            <a:chExt cx="388657" cy="601990"/>
          </a:xfrm>
        </p:grpSpPr>
        <p:sp>
          <p:nvSpPr>
            <p:cNvPr id="19" name="Google Shape;2044;p58">
              <a:extLst>
                <a:ext uri="{FF2B5EF4-FFF2-40B4-BE49-F238E27FC236}">
                  <a16:creationId xmlns:a16="http://schemas.microsoft.com/office/drawing/2014/main" id="{365D5253-84D9-FB92-D9C1-FD0BA8FF1DB5}"/>
                </a:ext>
              </a:extLst>
            </p:cNvPr>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5;p58">
              <a:extLst>
                <a:ext uri="{FF2B5EF4-FFF2-40B4-BE49-F238E27FC236}">
                  <a16:creationId xmlns:a16="http://schemas.microsoft.com/office/drawing/2014/main" id="{F4045B95-0967-0E6C-9614-48D1D384F7DD}"/>
                </a:ext>
              </a:extLst>
            </p:cNvPr>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6;p58">
              <a:extLst>
                <a:ext uri="{FF2B5EF4-FFF2-40B4-BE49-F238E27FC236}">
                  <a16:creationId xmlns:a16="http://schemas.microsoft.com/office/drawing/2014/main" id="{B34AA078-E2DC-0E8C-F2B3-CFD798D66C2B}"/>
                </a:ext>
              </a:extLst>
            </p:cNvPr>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47;p58">
              <a:extLst>
                <a:ext uri="{FF2B5EF4-FFF2-40B4-BE49-F238E27FC236}">
                  <a16:creationId xmlns:a16="http://schemas.microsoft.com/office/drawing/2014/main" id="{96882256-4129-9328-6806-4D392D21DA2C}"/>
                </a:ext>
              </a:extLst>
            </p:cNvPr>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48;p58">
              <a:extLst>
                <a:ext uri="{FF2B5EF4-FFF2-40B4-BE49-F238E27FC236}">
                  <a16:creationId xmlns:a16="http://schemas.microsoft.com/office/drawing/2014/main" id="{1C96C974-45B8-706E-15DF-A480132910CB}"/>
                </a:ext>
              </a:extLst>
            </p:cNvPr>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49;p58">
              <a:extLst>
                <a:ext uri="{FF2B5EF4-FFF2-40B4-BE49-F238E27FC236}">
                  <a16:creationId xmlns:a16="http://schemas.microsoft.com/office/drawing/2014/main" id="{9125ABF3-C4C6-8393-1833-DC308675033D}"/>
                </a:ext>
              </a:extLst>
            </p:cNvPr>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50;p58">
              <a:extLst>
                <a:ext uri="{FF2B5EF4-FFF2-40B4-BE49-F238E27FC236}">
                  <a16:creationId xmlns:a16="http://schemas.microsoft.com/office/drawing/2014/main" id="{94369F23-A0BC-6004-8C3A-AF91D4C7AC24}"/>
                </a:ext>
              </a:extLst>
            </p:cNvPr>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1;p58">
              <a:extLst>
                <a:ext uri="{FF2B5EF4-FFF2-40B4-BE49-F238E27FC236}">
                  <a16:creationId xmlns:a16="http://schemas.microsoft.com/office/drawing/2014/main" id="{AE7F895D-445B-ED99-66C0-8FE0FE37C19E}"/>
                </a:ext>
              </a:extLst>
            </p:cNvPr>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2;p58">
              <a:extLst>
                <a:ext uri="{FF2B5EF4-FFF2-40B4-BE49-F238E27FC236}">
                  <a16:creationId xmlns:a16="http://schemas.microsoft.com/office/drawing/2014/main" id="{AB28FDB3-6467-330F-E8DF-39B47F5543D2}"/>
                </a:ext>
              </a:extLst>
            </p:cNvPr>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3;p58">
              <a:extLst>
                <a:ext uri="{FF2B5EF4-FFF2-40B4-BE49-F238E27FC236}">
                  <a16:creationId xmlns:a16="http://schemas.microsoft.com/office/drawing/2014/main" id="{6AC004C9-AFF1-3BE7-553A-1448186D8DA1}"/>
                </a:ext>
              </a:extLst>
            </p:cNvPr>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4;p58">
              <a:extLst>
                <a:ext uri="{FF2B5EF4-FFF2-40B4-BE49-F238E27FC236}">
                  <a16:creationId xmlns:a16="http://schemas.microsoft.com/office/drawing/2014/main" id="{B450C569-3C25-C79E-BC11-8411A3B1ECDF}"/>
                </a:ext>
              </a:extLst>
            </p:cNvPr>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5;p58">
              <a:extLst>
                <a:ext uri="{FF2B5EF4-FFF2-40B4-BE49-F238E27FC236}">
                  <a16:creationId xmlns:a16="http://schemas.microsoft.com/office/drawing/2014/main" id="{94873993-B029-37F8-5A98-84062D556C93}"/>
                </a:ext>
              </a:extLst>
            </p:cNvPr>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6;p58">
              <a:extLst>
                <a:ext uri="{FF2B5EF4-FFF2-40B4-BE49-F238E27FC236}">
                  <a16:creationId xmlns:a16="http://schemas.microsoft.com/office/drawing/2014/main" id="{229D1EAB-0CF2-1ECF-9E40-C2BED7B37E09}"/>
                </a:ext>
              </a:extLst>
            </p:cNvPr>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57;p58">
              <a:extLst>
                <a:ext uri="{FF2B5EF4-FFF2-40B4-BE49-F238E27FC236}">
                  <a16:creationId xmlns:a16="http://schemas.microsoft.com/office/drawing/2014/main" id="{17FDF487-13BA-6CBE-6231-5DA3B1457924}"/>
                </a:ext>
              </a:extLst>
            </p:cNvPr>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58;p58">
              <a:extLst>
                <a:ext uri="{FF2B5EF4-FFF2-40B4-BE49-F238E27FC236}">
                  <a16:creationId xmlns:a16="http://schemas.microsoft.com/office/drawing/2014/main" id="{76782D48-95B3-6AA6-C23E-B480E02EFFC8}"/>
                </a:ext>
              </a:extLst>
            </p:cNvPr>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9;p58">
              <a:extLst>
                <a:ext uri="{FF2B5EF4-FFF2-40B4-BE49-F238E27FC236}">
                  <a16:creationId xmlns:a16="http://schemas.microsoft.com/office/drawing/2014/main" id="{0FF1B356-88C9-2FB4-3395-8B560AC35573}"/>
                </a:ext>
              </a:extLst>
            </p:cNvPr>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5551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a:extLst>
            <a:ext uri="{FF2B5EF4-FFF2-40B4-BE49-F238E27FC236}">
              <a16:creationId xmlns:a16="http://schemas.microsoft.com/office/drawing/2014/main" id="{E3733A6E-61DA-1C82-89F1-1427AF42E738}"/>
            </a:ext>
          </a:extLst>
        </p:cNvPr>
        <p:cNvGrpSpPr/>
        <p:nvPr/>
      </p:nvGrpSpPr>
      <p:grpSpPr>
        <a:xfrm>
          <a:off x="0" y="0"/>
          <a:ext cx="0" cy="0"/>
          <a:chOff x="0" y="0"/>
          <a:chExt cx="0" cy="0"/>
        </a:xfrm>
      </p:grpSpPr>
      <p:sp>
        <p:nvSpPr>
          <p:cNvPr id="1324" name="Google Shape;1324;p39">
            <a:extLst>
              <a:ext uri="{FF2B5EF4-FFF2-40B4-BE49-F238E27FC236}">
                <a16:creationId xmlns:a16="http://schemas.microsoft.com/office/drawing/2014/main" id="{E19ECF51-4D8E-5F32-3324-9CC35D9D16B3}"/>
              </a:ext>
            </a:extLst>
          </p:cNvPr>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a:extLst>
              <a:ext uri="{FF2B5EF4-FFF2-40B4-BE49-F238E27FC236}">
                <a16:creationId xmlns:a16="http://schemas.microsoft.com/office/drawing/2014/main" id="{AE19B6A7-5A1E-E99F-FF63-45522F982572}"/>
              </a:ext>
            </a:extLst>
          </p:cNvPr>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a:extLst>
              <a:ext uri="{FF2B5EF4-FFF2-40B4-BE49-F238E27FC236}">
                <a16:creationId xmlns:a16="http://schemas.microsoft.com/office/drawing/2014/main" id="{93C8B928-18BF-8808-78A4-59CE1A9B4BE4}"/>
              </a:ext>
            </a:extLst>
          </p:cNvPr>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a:extLst>
              <a:ext uri="{FF2B5EF4-FFF2-40B4-BE49-F238E27FC236}">
                <a16:creationId xmlns:a16="http://schemas.microsoft.com/office/drawing/2014/main" id="{EBDD32CE-29DC-49B6-6155-09EBB3735A7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Modelling</a:t>
            </a:r>
            <a:endParaRPr dirty="0"/>
          </a:p>
        </p:txBody>
      </p:sp>
      <p:sp>
        <p:nvSpPr>
          <p:cNvPr id="1328" name="Google Shape;1328;p39">
            <a:extLst>
              <a:ext uri="{FF2B5EF4-FFF2-40B4-BE49-F238E27FC236}">
                <a16:creationId xmlns:a16="http://schemas.microsoft.com/office/drawing/2014/main" id="{E215D205-7DD5-7446-DCEE-A158601E2027}"/>
              </a:ext>
            </a:extLst>
          </p:cNvPr>
          <p:cNvSpPr txBox="1">
            <a:spLocks noGrp="1"/>
          </p:cNvSpPr>
          <p:nvPr>
            <p:ph type="subTitle" idx="1"/>
          </p:nvPr>
        </p:nvSpPr>
        <p:spPr>
          <a:xfrm>
            <a:off x="593969" y="3180750"/>
            <a:ext cx="2766646"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pPr>
            <a:r>
              <a:rPr lang="pl-PL" dirty="0" err="1"/>
              <a:t>Balanced</a:t>
            </a:r>
            <a:r>
              <a:rPr lang="pl-PL" dirty="0"/>
              <a:t> Class </a:t>
            </a:r>
            <a:r>
              <a:rPr lang="pl-PL" dirty="0" err="1"/>
              <a:t>Weights</a:t>
            </a:r>
            <a:endParaRPr lang="pl-PL" dirty="0"/>
          </a:p>
          <a:p>
            <a:pPr marL="0" lvl="0" indent="0" algn="ctr" rtl="0">
              <a:spcBef>
                <a:spcPts val="0"/>
              </a:spcBef>
              <a:spcAft>
                <a:spcPts val="0"/>
              </a:spcAft>
            </a:pPr>
            <a:r>
              <a:rPr lang="pl-PL" dirty="0"/>
              <a:t>Many </a:t>
            </a:r>
            <a:r>
              <a:rPr lang="pl-PL" dirty="0" err="1"/>
              <a:t>Regularisation</a:t>
            </a:r>
            <a:r>
              <a:rPr lang="pl-PL" dirty="0"/>
              <a:t> </a:t>
            </a:r>
            <a:r>
              <a:rPr lang="pl-PL" dirty="0" err="1"/>
              <a:t>Possibilities</a:t>
            </a:r>
            <a:endParaRPr lang="pl-PL" dirty="0"/>
          </a:p>
          <a:p>
            <a:pPr marL="0" lvl="0" indent="0" algn="ctr" rtl="0">
              <a:spcBef>
                <a:spcPts val="0"/>
              </a:spcBef>
              <a:spcAft>
                <a:spcPts val="0"/>
              </a:spcAft>
            </a:pPr>
            <a:r>
              <a:rPr lang="pl-PL" dirty="0"/>
              <a:t>Many </a:t>
            </a:r>
            <a:r>
              <a:rPr lang="pl-PL" dirty="0" err="1"/>
              <a:t>solvers</a:t>
            </a:r>
            <a:r>
              <a:rPr lang="pl-PL" dirty="0"/>
              <a:t> </a:t>
            </a:r>
            <a:r>
              <a:rPr lang="pl-PL" dirty="0" err="1"/>
              <a:t>tested</a:t>
            </a:r>
            <a:endParaRPr dirty="0"/>
          </a:p>
        </p:txBody>
      </p:sp>
      <p:sp>
        <p:nvSpPr>
          <p:cNvPr id="1329" name="Google Shape;1329;p39">
            <a:extLst>
              <a:ext uri="{FF2B5EF4-FFF2-40B4-BE49-F238E27FC236}">
                <a16:creationId xmlns:a16="http://schemas.microsoft.com/office/drawing/2014/main" id="{1FF1B22C-078C-F59A-77B7-8A9AD13CE064}"/>
              </a:ext>
            </a:extLst>
          </p:cNvPr>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n </a:t>
            </a:r>
            <a:r>
              <a:rPr lang="pl-PL" dirty="0" err="1"/>
              <a:t>number</a:t>
            </a:r>
            <a:r>
              <a:rPr lang="pl-PL" dirty="0"/>
              <a:t>, </a:t>
            </a:r>
            <a:r>
              <a:rPr lang="pl-PL" dirty="0" err="1"/>
              <a:t>weights</a:t>
            </a:r>
            <a:r>
              <a:rPr lang="pl-PL" dirty="0"/>
              <a:t>, </a:t>
            </a:r>
            <a:r>
              <a:rPr lang="pl-PL" dirty="0" err="1"/>
              <a:t>distance</a:t>
            </a:r>
            <a:r>
              <a:rPr lang="pl-PL" dirty="0"/>
              <a:t> </a:t>
            </a:r>
            <a:r>
              <a:rPr lang="pl-PL" dirty="0" err="1"/>
              <a:t>metrics</a:t>
            </a:r>
            <a:r>
              <a:rPr lang="pl-PL" dirty="0"/>
              <a:t>, p, </a:t>
            </a:r>
            <a:r>
              <a:rPr lang="pl-PL" dirty="0" err="1"/>
              <a:t>algorythm</a:t>
            </a:r>
            <a:endParaRPr dirty="0"/>
          </a:p>
        </p:txBody>
      </p:sp>
      <p:sp>
        <p:nvSpPr>
          <p:cNvPr id="1330" name="Google Shape;1330;p39">
            <a:extLst>
              <a:ext uri="{FF2B5EF4-FFF2-40B4-BE49-F238E27FC236}">
                <a16:creationId xmlns:a16="http://schemas.microsoft.com/office/drawing/2014/main" id="{46F573B8-F6CF-640C-092B-19E59E0EFA32}"/>
              </a:ext>
            </a:extLst>
          </p:cNvPr>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Various</a:t>
            </a:r>
            <a:r>
              <a:rPr lang="pl-PL" dirty="0"/>
              <a:t> </a:t>
            </a:r>
            <a:r>
              <a:rPr lang="pl-PL" dirty="0" err="1"/>
              <a:t>kernels</a:t>
            </a:r>
            <a:r>
              <a:rPr lang="pl-PL" dirty="0"/>
              <a:t> and C </a:t>
            </a:r>
            <a:r>
              <a:rPr lang="pl-PL" dirty="0" err="1"/>
              <a:t>Values</a:t>
            </a:r>
            <a:r>
              <a:rPr lang="pl-PL" dirty="0"/>
              <a:t>, </a:t>
            </a:r>
            <a:r>
              <a:rPr lang="pl-PL" dirty="0" err="1"/>
              <a:t>Balanced</a:t>
            </a:r>
            <a:r>
              <a:rPr lang="pl-PL" dirty="0"/>
              <a:t> Class </a:t>
            </a:r>
            <a:r>
              <a:rPr lang="pl-PL" dirty="0" err="1"/>
              <a:t>Weight</a:t>
            </a:r>
            <a:endParaRPr dirty="0"/>
          </a:p>
        </p:txBody>
      </p:sp>
      <p:sp>
        <p:nvSpPr>
          <p:cNvPr id="1331" name="Google Shape;1331;p39">
            <a:extLst>
              <a:ext uri="{FF2B5EF4-FFF2-40B4-BE49-F238E27FC236}">
                <a16:creationId xmlns:a16="http://schemas.microsoft.com/office/drawing/2014/main" id="{1F5ED345-0203-F08C-2EB3-3BD58C565C88}"/>
              </a:ext>
            </a:extLst>
          </p:cNvPr>
          <p:cNvSpPr txBox="1">
            <a:spLocks noGrp="1"/>
          </p:cNvSpPr>
          <p:nvPr>
            <p:ph type="subTitle" idx="4"/>
          </p:nvPr>
        </p:nvSpPr>
        <p:spPr>
          <a:xfrm>
            <a:off x="461341" y="2725452"/>
            <a:ext cx="3019395"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2000" dirty="0" err="1"/>
              <a:t>Logistic</a:t>
            </a:r>
            <a:r>
              <a:rPr lang="pl-PL" sz="2000" dirty="0"/>
              <a:t> </a:t>
            </a:r>
            <a:r>
              <a:rPr lang="pl-PL" sz="2000" dirty="0" err="1"/>
              <a:t>Regression</a:t>
            </a:r>
            <a:endParaRPr sz="2000" dirty="0"/>
          </a:p>
        </p:txBody>
      </p:sp>
      <p:sp>
        <p:nvSpPr>
          <p:cNvPr id="1332" name="Google Shape;1332;p39">
            <a:extLst>
              <a:ext uri="{FF2B5EF4-FFF2-40B4-BE49-F238E27FC236}">
                <a16:creationId xmlns:a16="http://schemas.microsoft.com/office/drawing/2014/main" id="{073571BD-DC18-4207-453C-29687410B78A}"/>
              </a:ext>
            </a:extLst>
          </p:cNvPr>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333" name="Google Shape;1333;p39">
            <a:extLst>
              <a:ext uri="{FF2B5EF4-FFF2-40B4-BE49-F238E27FC236}">
                <a16:creationId xmlns:a16="http://schemas.microsoft.com/office/drawing/2014/main" id="{98129491-E32A-1D3B-D86D-C2AC293DC64C}"/>
              </a:ext>
            </a:extLst>
          </p:cNvPr>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grpSp>
        <p:nvGrpSpPr>
          <p:cNvPr id="1334" name="Google Shape;1334;p39">
            <a:extLst>
              <a:ext uri="{FF2B5EF4-FFF2-40B4-BE49-F238E27FC236}">
                <a16:creationId xmlns:a16="http://schemas.microsoft.com/office/drawing/2014/main" id="{6856BD4A-F647-E6F5-3D64-3DE452701EF3}"/>
              </a:ext>
            </a:extLst>
          </p:cNvPr>
          <p:cNvGrpSpPr/>
          <p:nvPr/>
        </p:nvGrpSpPr>
        <p:grpSpPr>
          <a:xfrm>
            <a:off x="1708816" y="1793256"/>
            <a:ext cx="531542" cy="602023"/>
            <a:chOff x="4020665" y="1431080"/>
            <a:chExt cx="531542" cy="602023"/>
          </a:xfrm>
        </p:grpSpPr>
        <p:sp>
          <p:nvSpPr>
            <p:cNvPr id="1335" name="Google Shape;1335;p39">
              <a:extLst>
                <a:ext uri="{FF2B5EF4-FFF2-40B4-BE49-F238E27FC236}">
                  <a16:creationId xmlns:a16="http://schemas.microsoft.com/office/drawing/2014/main" id="{19AFA3A1-CB30-6C28-D21F-03F6A5D46212}"/>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a:extLst>
                <a:ext uri="{FF2B5EF4-FFF2-40B4-BE49-F238E27FC236}">
                  <a16:creationId xmlns:a16="http://schemas.microsoft.com/office/drawing/2014/main" id="{FCB4D956-D024-7BB4-9B06-EDE8F2CEE74F}"/>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a:extLst>
                <a:ext uri="{FF2B5EF4-FFF2-40B4-BE49-F238E27FC236}">
                  <a16:creationId xmlns:a16="http://schemas.microsoft.com/office/drawing/2014/main" id="{3C624967-9724-FAF1-76DB-C16A45A9B798}"/>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a:extLst>
                <a:ext uri="{FF2B5EF4-FFF2-40B4-BE49-F238E27FC236}">
                  <a16:creationId xmlns:a16="http://schemas.microsoft.com/office/drawing/2014/main" id="{B6518079-3A89-23C8-D6CB-F05D9B6DB28C}"/>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a:extLst>
                <a:ext uri="{FF2B5EF4-FFF2-40B4-BE49-F238E27FC236}">
                  <a16:creationId xmlns:a16="http://schemas.microsoft.com/office/drawing/2014/main" id="{5B74E5BF-A75D-F2AA-C779-7F51B87D448A}"/>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a:extLst>
                <a:ext uri="{FF2B5EF4-FFF2-40B4-BE49-F238E27FC236}">
                  <a16:creationId xmlns:a16="http://schemas.microsoft.com/office/drawing/2014/main" id="{BD3F70BC-6D2F-2C8B-699A-64CA8EFF981C}"/>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a:extLst>
                <a:ext uri="{FF2B5EF4-FFF2-40B4-BE49-F238E27FC236}">
                  <a16:creationId xmlns:a16="http://schemas.microsoft.com/office/drawing/2014/main" id="{0E54E028-61DC-8F3C-7E49-FC9B4E42B482}"/>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a:extLst>
                <a:ext uri="{FF2B5EF4-FFF2-40B4-BE49-F238E27FC236}">
                  <a16:creationId xmlns:a16="http://schemas.microsoft.com/office/drawing/2014/main" id="{EEF37380-86D3-ED44-4B81-7EF0B715367A}"/>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a:extLst>
                <a:ext uri="{FF2B5EF4-FFF2-40B4-BE49-F238E27FC236}">
                  <a16:creationId xmlns:a16="http://schemas.microsoft.com/office/drawing/2014/main" id="{103808D8-AD9A-8517-3013-FA04ABBDB7B5}"/>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a:extLst>
                <a:ext uri="{FF2B5EF4-FFF2-40B4-BE49-F238E27FC236}">
                  <a16:creationId xmlns:a16="http://schemas.microsoft.com/office/drawing/2014/main" id="{BD357FD8-BE08-403A-6F01-278B9169A762}"/>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a:extLst>
                <a:ext uri="{FF2B5EF4-FFF2-40B4-BE49-F238E27FC236}">
                  <a16:creationId xmlns:a16="http://schemas.microsoft.com/office/drawing/2014/main" id="{912C0A41-08AC-D360-0DE1-E052CCA09F6E}"/>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a:extLst>
                <a:ext uri="{FF2B5EF4-FFF2-40B4-BE49-F238E27FC236}">
                  <a16:creationId xmlns:a16="http://schemas.microsoft.com/office/drawing/2014/main" id="{A774E3E5-F67A-8967-4B9D-931548790163}"/>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a:extLst>
                <a:ext uri="{FF2B5EF4-FFF2-40B4-BE49-F238E27FC236}">
                  <a16:creationId xmlns:a16="http://schemas.microsoft.com/office/drawing/2014/main" id="{31F5FBE2-2A13-FB5E-981B-729FFE6C8D9A}"/>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a:extLst>
                <a:ext uri="{FF2B5EF4-FFF2-40B4-BE49-F238E27FC236}">
                  <a16:creationId xmlns:a16="http://schemas.microsoft.com/office/drawing/2014/main" id="{D0A15682-1045-DDDC-7246-508E3EA5D6CC}"/>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a:extLst>
                <a:ext uri="{FF2B5EF4-FFF2-40B4-BE49-F238E27FC236}">
                  <a16:creationId xmlns:a16="http://schemas.microsoft.com/office/drawing/2014/main" id="{FC0AC8FD-0C20-0EC1-EBB7-321AD96B3DCB}"/>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a:extLst>
              <a:ext uri="{FF2B5EF4-FFF2-40B4-BE49-F238E27FC236}">
                <a16:creationId xmlns:a16="http://schemas.microsoft.com/office/drawing/2014/main" id="{5F6F8609-0B53-DF73-6937-71D70F8C15F4}"/>
              </a:ext>
            </a:extLst>
          </p:cNvPr>
          <p:cNvGrpSpPr/>
          <p:nvPr/>
        </p:nvGrpSpPr>
        <p:grpSpPr>
          <a:xfrm>
            <a:off x="4276642" y="1793289"/>
            <a:ext cx="590713" cy="601957"/>
            <a:chOff x="1230449" y="2288393"/>
            <a:chExt cx="590713" cy="601957"/>
          </a:xfrm>
        </p:grpSpPr>
        <p:sp>
          <p:nvSpPr>
            <p:cNvPr id="1351" name="Google Shape;1351;p39">
              <a:extLst>
                <a:ext uri="{FF2B5EF4-FFF2-40B4-BE49-F238E27FC236}">
                  <a16:creationId xmlns:a16="http://schemas.microsoft.com/office/drawing/2014/main" id="{A200FC39-3B62-1509-D8A1-71164EC075EE}"/>
                </a:ext>
              </a:extLst>
            </p:cNvPr>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a:extLst>
                <a:ext uri="{FF2B5EF4-FFF2-40B4-BE49-F238E27FC236}">
                  <a16:creationId xmlns:a16="http://schemas.microsoft.com/office/drawing/2014/main" id="{602F12F9-3CB1-AD9F-3AC6-F62907E047F8}"/>
                </a:ext>
              </a:extLst>
            </p:cNvPr>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a:extLst>
                <a:ext uri="{FF2B5EF4-FFF2-40B4-BE49-F238E27FC236}">
                  <a16:creationId xmlns:a16="http://schemas.microsoft.com/office/drawing/2014/main" id="{3B80805A-3E2B-27D6-B095-16A82950464C}"/>
                </a:ext>
              </a:extLst>
            </p:cNvPr>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a:extLst>
                <a:ext uri="{FF2B5EF4-FFF2-40B4-BE49-F238E27FC236}">
                  <a16:creationId xmlns:a16="http://schemas.microsoft.com/office/drawing/2014/main" id="{C89A2093-A003-6247-5275-5CC4C4E508BA}"/>
                </a:ext>
              </a:extLst>
            </p:cNvPr>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a:extLst>
                <a:ext uri="{FF2B5EF4-FFF2-40B4-BE49-F238E27FC236}">
                  <a16:creationId xmlns:a16="http://schemas.microsoft.com/office/drawing/2014/main" id="{88711A6D-6444-670E-83F2-0FF999E1DC9B}"/>
                </a:ext>
              </a:extLst>
            </p:cNvPr>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a:extLst>
                <a:ext uri="{FF2B5EF4-FFF2-40B4-BE49-F238E27FC236}">
                  <a16:creationId xmlns:a16="http://schemas.microsoft.com/office/drawing/2014/main" id="{24D1A644-ABEA-5489-BBFA-0EBB855D7E92}"/>
                </a:ext>
              </a:extLst>
            </p:cNvPr>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a:extLst>
                <a:ext uri="{FF2B5EF4-FFF2-40B4-BE49-F238E27FC236}">
                  <a16:creationId xmlns:a16="http://schemas.microsoft.com/office/drawing/2014/main" id="{68D6E8D1-3449-3916-1652-0064AF2A757B}"/>
                </a:ext>
              </a:extLst>
            </p:cNvPr>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a:extLst>
                <a:ext uri="{FF2B5EF4-FFF2-40B4-BE49-F238E27FC236}">
                  <a16:creationId xmlns:a16="http://schemas.microsoft.com/office/drawing/2014/main" id="{09DC2AB3-EB15-BA72-03A3-5F6FB6494CF5}"/>
                </a:ext>
              </a:extLst>
            </p:cNvPr>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a:extLst>
                <a:ext uri="{FF2B5EF4-FFF2-40B4-BE49-F238E27FC236}">
                  <a16:creationId xmlns:a16="http://schemas.microsoft.com/office/drawing/2014/main" id="{F6074088-F4D9-494C-E902-8DB9776F1BF6}"/>
                </a:ext>
              </a:extLst>
            </p:cNvPr>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a:extLst>
                <a:ext uri="{FF2B5EF4-FFF2-40B4-BE49-F238E27FC236}">
                  <a16:creationId xmlns:a16="http://schemas.microsoft.com/office/drawing/2014/main" id="{500961A1-1F52-CAF0-DD84-307E137B42E2}"/>
                </a:ext>
              </a:extLst>
            </p:cNvPr>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a:extLst>
                <a:ext uri="{FF2B5EF4-FFF2-40B4-BE49-F238E27FC236}">
                  <a16:creationId xmlns:a16="http://schemas.microsoft.com/office/drawing/2014/main" id="{36076F7D-EE05-0908-BD41-FBD9CB509463}"/>
                </a:ext>
              </a:extLst>
            </p:cNvPr>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a:extLst>
                <a:ext uri="{FF2B5EF4-FFF2-40B4-BE49-F238E27FC236}">
                  <a16:creationId xmlns:a16="http://schemas.microsoft.com/office/drawing/2014/main" id="{B4FFB328-D9F2-89CE-32DC-875C8C4354A8}"/>
                </a:ext>
              </a:extLst>
            </p:cNvPr>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a:extLst>
                <a:ext uri="{FF2B5EF4-FFF2-40B4-BE49-F238E27FC236}">
                  <a16:creationId xmlns:a16="http://schemas.microsoft.com/office/drawing/2014/main" id="{DEFD5364-6ED4-7CB2-BA5E-950E942ACD71}"/>
                </a:ext>
              </a:extLst>
            </p:cNvPr>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a:extLst>
              <a:ext uri="{FF2B5EF4-FFF2-40B4-BE49-F238E27FC236}">
                <a16:creationId xmlns:a16="http://schemas.microsoft.com/office/drawing/2014/main" id="{32586073-360F-99CD-F9B7-6A5CBC70C86F}"/>
              </a:ext>
            </a:extLst>
          </p:cNvPr>
          <p:cNvGrpSpPr/>
          <p:nvPr/>
        </p:nvGrpSpPr>
        <p:grpSpPr>
          <a:xfrm>
            <a:off x="6876691" y="1793256"/>
            <a:ext cx="585440" cy="602023"/>
            <a:chOff x="1888890" y="3144712"/>
            <a:chExt cx="585440" cy="602023"/>
          </a:xfrm>
        </p:grpSpPr>
        <p:sp>
          <p:nvSpPr>
            <p:cNvPr id="1365" name="Google Shape;1365;p39">
              <a:extLst>
                <a:ext uri="{FF2B5EF4-FFF2-40B4-BE49-F238E27FC236}">
                  <a16:creationId xmlns:a16="http://schemas.microsoft.com/office/drawing/2014/main" id="{EBEFCC7A-E42E-6C33-2BEE-9557B0E6274A}"/>
                </a:ext>
              </a:extLst>
            </p:cNvPr>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a:extLst>
                <a:ext uri="{FF2B5EF4-FFF2-40B4-BE49-F238E27FC236}">
                  <a16:creationId xmlns:a16="http://schemas.microsoft.com/office/drawing/2014/main" id="{FFA2DDAD-9A1F-FB88-0F77-15187B30DBC2}"/>
                </a:ext>
              </a:extLst>
            </p:cNvPr>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a:extLst>
                <a:ext uri="{FF2B5EF4-FFF2-40B4-BE49-F238E27FC236}">
                  <a16:creationId xmlns:a16="http://schemas.microsoft.com/office/drawing/2014/main" id="{6591CC17-CBAA-704B-8C5B-D17FAB57A461}"/>
                </a:ext>
              </a:extLst>
            </p:cNvPr>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a:extLst>
                <a:ext uri="{FF2B5EF4-FFF2-40B4-BE49-F238E27FC236}">
                  <a16:creationId xmlns:a16="http://schemas.microsoft.com/office/drawing/2014/main" id="{99CDC3CB-AF0A-2497-2B9F-73DD50FFF10A}"/>
                </a:ext>
              </a:extLst>
            </p:cNvPr>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a:extLst>
                <a:ext uri="{FF2B5EF4-FFF2-40B4-BE49-F238E27FC236}">
                  <a16:creationId xmlns:a16="http://schemas.microsoft.com/office/drawing/2014/main" id="{A64C3A7C-B3C9-AE85-B13A-461FD4426272}"/>
                </a:ext>
              </a:extLst>
            </p:cNvPr>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a:extLst>
                <a:ext uri="{FF2B5EF4-FFF2-40B4-BE49-F238E27FC236}">
                  <a16:creationId xmlns:a16="http://schemas.microsoft.com/office/drawing/2014/main" id="{2B893155-85C2-CE59-BF84-708FDFF8AE66}"/>
                </a:ext>
              </a:extLst>
            </p:cNvPr>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a:extLst>
                <a:ext uri="{FF2B5EF4-FFF2-40B4-BE49-F238E27FC236}">
                  <a16:creationId xmlns:a16="http://schemas.microsoft.com/office/drawing/2014/main" id="{A370312F-4807-DD99-58D4-FDD98113CE54}"/>
                </a:ext>
              </a:extLst>
            </p:cNvPr>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a:extLst>
              <a:ext uri="{FF2B5EF4-FFF2-40B4-BE49-F238E27FC236}">
                <a16:creationId xmlns:a16="http://schemas.microsoft.com/office/drawing/2014/main" id="{ECBE26E4-BB62-3B15-76C1-50056B0C7331}"/>
              </a:ext>
            </a:extLst>
          </p:cNvPr>
          <p:cNvGrpSpPr/>
          <p:nvPr/>
        </p:nvGrpSpPr>
        <p:grpSpPr>
          <a:xfrm>
            <a:off x="8219800" y="2094550"/>
            <a:ext cx="76825" cy="76800"/>
            <a:chOff x="3104875" y="1099400"/>
            <a:chExt cx="76825" cy="76800"/>
          </a:xfrm>
        </p:grpSpPr>
        <p:sp>
          <p:nvSpPr>
            <p:cNvPr id="1373" name="Google Shape;1373;p39">
              <a:extLst>
                <a:ext uri="{FF2B5EF4-FFF2-40B4-BE49-F238E27FC236}">
                  <a16:creationId xmlns:a16="http://schemas.microsoft.com/office/drawing/2014/main" id="{85C81619-4993-9229-867E-A97B1DC62B5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49165424-779B-71C9-463A-0DD8A413AE1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2DEB74F1-334B-1055-4B23-33EE7B9EF979}"/>
              </a:ext>
            </a:extLst>
          </p:cNvPr>
          <p:cNvGrpSpPr/>
          <p:nvPr/>
        </p:nvGrpSpPr>
        <p:grpSpPr>
          <a:xfrm rot="1891135">
            <a:off x="6905057" y="609190"/>
            <a:ext cx="76828" cy="76803"/>
            <a:chOff x="3104875" y="1099400"/>
            <a:chExt cx="76825" cy="76800"/>
          </a:xfrm>
        </p:grpSpPr>
        <p:sp>
          <p:nvSpPr>
            <p:cNvPr id="1376" name="Google Shape;1376;p39">
              <a:extLst>
                <a:ext uri="{FF2B5EF4-FFF2-40B4-BE49-F238E27FC236}">
                  <a16:creationId xmlns:a16="http://schemas.microsoft.com/office/drawing/2014/main" id="{776FB295-5C12-2AD3-C567-AADE14BE99E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6A2D1656-5C46-98AB-D0BC-D365E4E0ADE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a:extLst>
              <a:ext uri="{FF2B5EF4-FFF2-40B4-BE49-F238E27FC236}">
                <a16:creationId xmlns:a16="http://schemas.microsoft.com/office/drawing/2014/main" id="{1792CFFF-1D56-67F6-175A-D88ECFFBA3D5}"/>
              </a:ext>
            </a:extLst>
          </p:cNvPr>
          <p:cNvGrpSpPr/>
          <p:nvPr/>
        </p:nvGrpSpPr>
        <p:grpSpPr>
          <a:xfrm>
            <a:off x="3152500" y="1391963"/>
            <a:ext cx="76825" cy="76800"/>
            <a:chOff x="3104875" y="1099400"/>
            <a:chExt cx="76825" cy="76800"/>
          </a:xfrm>
        </p:grpSpPr>
        <p:sp>
          <p:nvSpPr>
            <p:cNvPr id="1379" name="Google Shape;1379;p39">
              <a:extLst>
                <a:ext uri="{FF2B5EF4-FFF2-40B4-BE49-F238E27FC236}">
                  <a16:creationId xmlns:a16="http://schemas.microsoft.com/office/drawing/2014/main" id="{B37C9ACD-30ED-B4D0-194E-9F2E5BA7353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a:extLst>
                <a:ext uri="{FF2B5EF4-FFF2-40B4-BE49-F238E27FC236}">
                  <a16:creationId xmlns:a16="http://schemas.microsoft.com/office/drawing/2014/main" id="{2F655D4B-C313-D6E1-0A2C-A259B6B7D49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5832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1"/>
        <p:cNvGrpSpPr/>
        <p:nvPr/>
      </p:nvGrpSpPr>
      <p:grpSpPr>
        <a:xfrm>
          <a:off x="0" y="0"/>
          <a:ext cx="0" cy="0"/>
          <a:chOff x="0" y="0"/>
          <a:chExt cx="0" cy="0"/>
        </a:xfrm>
      </p:grpSpPr>
      <p:sp>
        <p:nvSpPr>
          <p:cNvPr id="1692" name="Google Shape;1692;p50"/>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solidFill>
                  <a:schemeClr val="tx1"/>
                </a:solidFill>
                <a:latin typeface="Montserrat" panose="00000500000000000000" pitchFamily="2" charset="-18"/>
              </a:rPr>
              <a:t>Solver</a:t>
            </a:r>
            <a:r>
              <a:rPr lang="pl-PL" dirty="0">
                <a:solidFill>
                  <a:schemeClr val="tx1"/>
                </a:solidFill>
                <a:latin typeface="Montserrat" panose="00000500000000000000" pitchFamily="2" charset="-18"/>
              </a:rPr>
              <a:t>: </a:t>
            </a:r>
            <a:r>
              <a:rPr lang="pl-PL" dirty="0">
                <a:solidFill>
                  <a:schemeClr val="tx1"/>
                </a:solidFill>
                <a:effectLst/>
                <a:latin typeface="Montserrat" panose="00000500000000000000" pitchFamily="2" charset="-18"/>
              </a:rPr>
              <a:t>’</a:t>
            </a:r>
            <a:r>
              <a:rPr lang="pl-PL" dirty="0" err="1">
                <a:solidFill>
                  <a:schemeClr val="tx1"/>
                </a:solidFill>
                <a:effectLst/>
                <a:latin typeface="Montserrat" panose="00000500000000000000" pitchFamily="2" charset="-18"/>
              </a:rPr>
              <a:t>lbfgs</a:t>
            </a:r>
            <a:r>
              <a:rPr lang="pl-PL" dirty="0">
                <a:solidFill>
                  <a:schemeClr val="tx1"/>
                </a:solidFill>
                <a:effectLst/>
                <a:latin typeface="Montserrat" panose="00000500000000000000" pitchFamily="2" charset="-18"/>
              </a:rPr>
              <a:t>’</a:t>
            </a:r>
          </a:p>
          <a:p>
            <a:pPr marL="0" lvl="0" indent="0" algn="ctr" rtl="0">
              <a:spcBef>
                <a:spcPts val="0"/>
              </a:spcBef>
              <a:spcAft>
                <a:spcPts val="0"/>
              </a:spcAft>
              <a:buNone/>
            </a:pPr>
            <a:r>
              <a:rPr lang="pl-PL" dirty="0">
                <a:solidFill>
                  <a:schemeClr val="tx1"/>
                </a:solidFill>
                <a:latin typeface="Montserrat" panose="00000500000000000000" pitchFamily="2" charset="-18"/>
              </a:rPr>
              <a:t>C = 0.1</a:t>
            </a:r>
          </a:p>
          <a:p>
            <a:pPr marL="0" lvl="0" indent="0" algn="ctr" rtl="0">
              <a:spcBef>
                <a:spcPts val="0"/>
              </a:spcBef>
              <a:spcAft>
                <a:spcPts val="0"/>
              </a:spcAft>
              <a:buNone/>
            </a:pPr>
            <a:r>
              <a:rPr lang="pl-PL" dirty="0">
                <a:solidFill>
                  <a:schemeClr val="tx1"/>
                </a:solidFill>
                <a:latin typeface="Montserrat" panose="00000500000000000000" pitchFamily="2" charset="-18"/>
              </a:rPr>
              <a:t>Class </a:t>
            </a:r>
            <a:r>
              <a:rPr lang="pl-PL" dirty="0" err="1">
                <a:solidFill>
                  <a:schemeClr val="tx1"/>
                </a:solidFill>
                <a:latin typeface="Montserrat" panose="00000500000000000000" pitchFamily="2" charset="-18"/>
              </a:rPr>
              <a:t>Weight</a:t>
            </a:r>
            <a:r>
              <a:rPr lang="pl-PL" dirty="0">
                <a:solidFill>
                  <a:schemeClr val="tx1"/>
                </a:solidFill>
                <a:latin typeface="Montserrat" panose="00000500000000000000" pitchFamily="2" charset="-18"/>
              </a:rPr>
              <a:t>: </a:t>
            </a:r>
            <a:r>
              <a:rPr lang="pl-PL" sz="1400" dirty="0">
                <a:solidFill>
                  <a:schemeClr val="tx1"/>
                </a:solidFill>
              </a:rPr>
              <a:t>'</a:t>
            </a:r>
            <a:r>
              <a:rPr lang="pl-PL" dirty="0" err="1">
                <a:solidFill>
                  <a:schemeClr val="tx1"/>
                </a:solidFill>
                <a:latin typeface="Montserrat" panose="00000500000000000000" pitchFamily="2" charset="-18"/>
              </a:rPr>
              <a:t>Balanced</a:t>
            </a:r>
            <a:r>
              <a:rPr lang="pl-PL" dirty="0">
                <a:solidFill>
                  <a:schemeClr val="tx1"/>
                </a:solidFill>
                <a:latin typeface="Montserrat" panose="00000500000000000000" pitchFamily="2" charset="-18"/>
              </a:rPr>
              <a:t>’</a:t>
            </a:r>
            <a:endParaRPr dirty="0">
              <a:solidFill>
                <a:schemeClr val="tx1"/>
              </a:solidFill>
              <a:latin typeface="Montserrat" panose="00000500000000000000" pitchFamily="2" charset="-18"/>
            </a:endParaRPr>
          </a:p>
        </p:txBody>
      </p:sp>
      <p:sp>
        <p:nvSpPr>
          <p:cNvPr id="1693" name="Google Shape;1693;p50"/>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sz="1600" dirty="0" err="1"/>
              <a:t>Logistic</a:t>
            </a:r>
            <a:r>
              <a:rPr lang="pl-PL" sz="1600" dirty="0"/>
              <a:t> </a:t>
            </a:r>
            <a:r>
              <a:rPr lang="pl-PL" sz="1600" dirty="0" err="1"/>
              <a:t>Regression</a:t>
            </a:r>
            <a:endParaRPr sz="1600" dirty="0"/>
          </a:p>
        </p:txBody>
      </p:sp>
      <p:sp>
        <p:nvSpPr>
          <p:cNvPr id="1694" name="Google Shape;1694;p50"/>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latin typeface="Montserrat" panose="00000500000000000000" pitchFamily="2" charset="-18"/>
              </a:rPr>
              <a:t>Solver: </a:t>
            </a:r>
            <a:r>
              <a:rPr lang="en-US" dirty="0">
                <a:solidFill>
                  <a:schemeClr val="tx1"/>
                </a:solidFill>
                <a:effectLst/>
                <a:latin typeface="Montserrat" panose="00000500000000000000" pitchFamily="2" charset="-18"/>
              </a:rPr>
              <a:t>’l</a:t>
            </a:r>
            <a:r>
              <a:rPr lang="pl-PL" dirty="0" err="1">
                <a:solidFill>
                  <a:schemeClr val="tx1"/>
                </a:solidFill>
                <a:effectLst/>
                <a:latin typeface="Montserrat" panose="00000500000000000000" pitchFamily="2" charset="-18"/>
              </a:rPr>
              <a:t>inear</a:t>
            </a:r>
            <a:r>
              <a:rPr lang="en-US" dirty="0">
                <a:solidFill>
                  <a:schemeClr val="tx1"/>
                </a:solidFill>
                <a:effectLst/>
                <a:latin typeface="Montserrat" panose="00000500000000000000" pitchFamily="2" charset="-18"/>
              </a:rPr>
              <a:t>’</a:t>
            </a:r>
          </a:p>
          <a:p>
            <a:pPr marL="0" lvl="0" indent="0" algn="ctr" rtl="0">
              <a:spcBef>
                <a:spcPts val="0"/>
              </a:spcBef>
              <a:spcAft>
                <a:spcPts val="0"/>
              </a:spcAft>
              <a:buNone/>
            </a:pPr>
            <a:r>
              <a:rPr lang="en-US" dirty="0">
                <a:solidFill>
                  <a:schemeClr val="tx1"/>
                </a:solidFill>
                <a:latin typeface="Montserrat" panose="00000500000000000000" pitchFamily="2" charset="-18"/>
              </a:rPr>
              <a:t>C = 0.</a:t>
            </a:r>
            <a:r>
              <a:rPr lang="pl-PL" dirty="0">
                <a:solidFill>
                  <a:schemeClr val="tx1"/>
                </a:solidFill>
                <a:latin typeface="Montserrat" panose="00000500000000000000" pitchFamily="2" charset="-18"/>
              </a:rPr>
              <a:t>2</a:t>
            </a:r>
            <a:endParaRPr lang="en-US" dirty="0">
              <a:solidFill>
                <a:schemeClr val="tx1"/>
              </a:solidFill>
              <a:latin typeface="Montserrat" panose="00000500000000000000" pitchFamily="2" charset="-18"/>
            </a:endParaRPr>
          </a:p>
          <a:p>
            <a:pPr marL="0" lvl="0" indent="0" algn="ctr" rtl="0">
              <a:spcBef>
                <a:spcPts val="0"/>
              </a:spcBef>
              <a:spcAft>
                <a:spcPts val="0"/>
              </a:spcAft>
              <a:buNone/>
            </a:pPr>
            <a:r>
              <a:rPr lang="en-US" dirty="0">
                <a:solidFill>
                  <a:schemeClr val="tx1"/>
                </a:solidFill>
                <a:latin typeface="Montserrat" panose="00000500000000000000" pitchFamily="2" charset="-18"/>
              </a:rPr>
              <a:t>Class Weight: </a:t>
            </a:r>
            <a:r>
              <a:rPr lang="en-US" sz="1400" dirty="0">
                <a:solidFill>
                  <a:schemeClr val="tx1"/>
                </a:solidFill>
              </a:rPr>
              <a:t>'</a:t>
            </a:r>
            <a:r>
              <a:rPr lang="en-US" dirty="0">
                <a:solidFill>
                  <a:schemeClr val="tx1"/>
                </a:solidFill>
                <a:latin typeface="Montserrat" panose="00000500000000000000" pitchFamily="2" charset="-18"/>
              </a:rPr>
              <a:t>Balanced’</a:t>
            </a:r>
          </a:p>
        </p:txBody>
      </p:sp>
      <p:sp>
        <p:nvSpPr>
          <p:cNvPr id="1695" name="Google Shape;1695;p50"/>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SVM</a:t>
            </a:r>
            <a:endParaRPr dirty="0"/>
          </a:p>
        </p:txBody>
      </p:sp>
      <p:sp>
        <p:nvSpPr>
          <p:cNvPr id="1696" name="Google Shape;1696;p50"/>
          <p:cNvSpPr txBox="1">
            <a:spLocks noGrp="1"/>
          </p:cNvSpPr>
          <p:nvPr>
            <p:ph type="subTitle" idx="7"/>
          </p:nvPr>
        </p:nvSpPr>
        <p:spPr>
          <a:xfrm>
            <a:off x="6050349" y="3812476"/>
            <a:ext cx="2373600" cy="10330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1100" dirty="0" err="1"/>
              <a:t>Classifier</a:t>
            </a:r>
            <a:r>
              <a:rPr lang="pl-PL" sz="1100" dirty="0"/>
              <a:t> </a:t>
            </a:r>
            <a:r>
              <a:rPr lang="pl-PL" sz="1100" dirty="0" err="1"/>
              <a:t>Algorithm</a:t>
            </a:r>
            <a:r>
              <a:rPr lang="pl-PL" sz="1100" dirty="0"/>
              <a:t>: 'auto', </a:t>
            </a:r>
            <a:r>
              <a:rPr lang="pl-PL" sz="1100" dirty="0" err="1"/>
              <a:t>Classifier</a:t>
            </a:r>
            <a:r>
              <a:rPr lang="pl-PL" sz="1100" dirty="0"/>
              <a:t> </a:t>
            </a:r>
            <a:r>
              <a:rPr lang="pl-PL" sz="1100" dirty="0" err="1"/>
              <a:t>Metric</a:t>
            </a:r>
            <a:r>
              <a:rPr lang="pl-PL" sz="1100" dirty="0"/>
              <a:t>: '</a:t>
            </a:r>
            <a:r>
              <a:rPr lang="pl-PL" sz="1100" dirty="0" err="1"/>
              <a:t>minkowski</a:t>
            </a:r>
            <a:r>
              <a:rPr lang="pl-PL" sz="1100" dirty="0"/>
              <a:t>', </a:t>
            </a:r>
            <a:r>
              <a:rPr lang="pl-PL" sz="1100" dirty="0" err="1"/>
              <a:t>Classifier</a:t>
            </a:r>
            <a:r>
              <a:rPr lang="pl-PL" sz="1100" dirty="0"/>
              <a:t> n </a:t>
            </a:r>
            <a:r>
              <a:rPr lang="pl-PL" sz="1100" dirty="0" err="1"/>
              <a:t>Neighbors</a:t>
            </a:r>
            <a:r>
              <a:rPr lang="pl-PL" sz="1100" dirty="0"/>
              <a:t>: 19, </a:t>
            </a:r>
            <a:r>
              <a:rPr lang="pl-PL" sz="1100" dirty="0" err="1"/>
              <a:t>Classifier</a:t>
            </a:r>
            <a:r>
              <a:rPr lang="pl-PL" sz="1100" dirty="0"/>
              <a:t> p: 1, </a:t>
            </a:r>
          </a:p>
          <a:p>
            <a:pPr marL="0" lvl="0" indent="0" algn="ctr" rtl="0">
              <a:spcBef>
                <a:spcPts val="0"/>
              </a:spcBef>
              <a:spcAft>
                <a:spcPts val="0"/>
              </a:spcAft>
              <a:buNone/>
            </a:pPr>
            <a:r>
              <a:rPr lang="pl-PL" sz="1100" dirty="0" err="1"/>
              <a:t>Classifier</a:t>
            </a:r>
            <a:r>
              <a:rPr lang="pl-PL" sz="1100" dirty="0"/>
              <a:t> </a:t>
            </a:r>
            <a:r>
              <a:rPr lang="pl-PL" sz="1100" dirty="0" err="1"/>
              <a:t>Weights</a:t>
            </a:r>
            <a:r>
              <a:rPr lang="pl-PL" sz="1100" dirty="0"/>
              <a:t>': 'uniform'</a:t>
            </a:r>
            <a:endParaRPr sz="1100" dirty="0"/>
          </a:p>
        </p:txBody>
      </p:sp>
      <p:sp>
        <p:nvSpPr>
          <p:cNvPr id="1697" name="Google Shape;1697;p50"/>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l-PL" dirty="0"/>
              <a:t>KNN</a:t>
            </a:r>
            <a:endParaRPr dirty="0"/>
          </a:p>
        </p:txBody>
      </p:sp>
      <p:sp>
        <p:nvSpPr>
          <p:cNvPr id="1698" name="Google Shape;1698;p50"/>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sz="2800" dirty="0"/>
              <a:t>Best Model </a:t>
            </a:r>
            <a:r>
              <a:rPr lang="pl-PL" sz="2800" dirty="0" err="1"/>
              <a:t>Results</a:t>
            </a:r>
            <a:r>
              <a:rPr lang="pl-PL" sz="2800" dirty="0"/>
              <a:t> on </a:t>
            </a:r>
            <a:r>
              <a:rPr lang="pl-PL" sz="2800" dirty="0" err="1"/>
              <a:t>Validation</a:t>
            </a:r>
            <a:r>
              <a:rPr lang="pl-PL" sz="2800" dirty="0"/>
              <a:t> Set</a:t>
            </a:r>
            <a:endParaRPr sz="2800" dirty="0"/>
          </a:p>
        </p:txBody>
      </p:sp>
      <p:sp>
        <p:nvSpPr>
          <p:cNvPr id="1699" name="Google Shape;1699;p50"/>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1269875" y="2054624"/>
            <a:ext cx="1260300" cy="1260300"/>
          </a:xfrm>
          <a:prstGeom prst="blockArc">
            <a:avLst>
              <a:gd name="adj1" fmla="val 16157516"/>
              <a:gd name="adj2" fmla="val 12791730"/>
              <a:gd name="adj3" fmla="val 4081"/>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938435" y="2054624"/>
            <a:ext cx="1260300" cy="1260300"/>
          </a:xfrm>
          <a:prstGeom prst="blockArc">
            <a:avLst>
              <a:gd name="adj1" fmla="val 16157516"/>
              <a:gd name="adj2" fmla="val 12014899"/>
              <a:gd name="adj3" fmla="val 467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6606996" y="2054624"/>
            <a:ext cx="1260300" cy="1260300"/>
          </a:xfrm>
          <a:prstGeom prst="blockArc">
            <a:avLst>
              <a:gd name="adj1" fmla="val 16157516"/>
              <a:gd name="adj2" fmla="val 8933477"/>
              <a:gd name="adj3" fmla="val 4728"/>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txBox="1">
            <a:spLocks noGrp="1"/>
          </p:cNvSpPr>
          <p:nvPr>
            <p:ph type="title"/>
          </p:nvPr>
        </p:nvSpPr>
        <p:spPr>
          <a:xfrm>
            <a:off x="1298003" y="2456174"/>
            <a:ext cx="1210871"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0,7996</a:t>
            </a:r>
            <a:endParaRPr sz="2000" dirty="0"/>
          </a:p>
        </p:txBody>
      </p:sp>
      <p:sp>
        <p:nvSpPr>
          <p:cNvPr id="1706" name="Google Shape;1706;p50"/>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0,7882</a:t>
            </a:r>
            <a:endParaRPr sz="2000" dirty="0"/>
          </a:p>
        </p:txBody>
      </p:sp>
      <p:sp>
        <p:nvSpPr>
          <p:cNvPr id="1707" name="Google Shape;1707;p50"/>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sz="2000" dirty="0"/>
              <a:t>0,6930</a:t>
            </a:r>
            <a:endParaRPr sz="2000" dirty="0"/>
          </a:p>
        </p:txBody>
      </p:sp>
      <p:sp>
        <p:nvSpPr>
          <p:cNvPr id="1708" name="Google Shape;1708;p50"/>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p:cNvPicPr preferRelativeResize="0"/>
          <p:nvPr/>
        </p:nvPicPr>
        <p:blipFill rotWithShape="1">
          <a:blip r:embed="rId3">
            <a:alphaModFix/>
          </a:blip>
          <a:srcRect l="22009" r="18455"/>
          <a:stretch/>
        </p:blipFill>
        <p:spPr>
          <a:xfrm rot="-3282827">
            <a:off x="170958" y="1067523"/>
            <a:ext cx="652202" cy="616225"/>
          </a:xfrm>
          <a:prstGeom prst="rect">
            <a:avLst/>
          </a:prstGeom>
          <a:noFill/>
          <a:ln>
            <a:noFill/>
          </a:ln>
        </p:spPr>
      </p:pic>
      <p:pic>
        <p:nvPicPr>
          <p:cNvPr id="1740" name="Google Shape;1740;p50"/>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1621</TotalTime>
  <Words>1830</Words>
  <Application>Microsoft Office PowerPoint</Application>
  <PresentationFormat>Pokaz na ekranie (16:9)</PresentationFormat>
  <Paragraphs>326</Paragraphs>
  <Slides>56</Slides>
  <Notes>56</Notes>
  <HiddenSlides>42</HiddenSlides>
  <MMClips>0</MMClips>
  <ScaleCrop>false</ScaleCrop>
  <HeadingPairs>
    <vt:vector size="6" baseType="variant">
      <vt:variant>
        <vt:lpstr>Używane czcionki</vt:lpstr>
      </vt:variant>
      <vt:variant>
        <vt:i4>13</vt:i4>
      </vt:variant>
      <vt:variant>
        <vt:lpstr>Motyw</vt:lpstr>
      </vt:variant>
      <vt:variant>
        <vt:i4>2</vt:i4>
      </vt:variant>
      <vt:variant>
        <vt:lpstr>Tytuły slajdów</vt:lpstr>
      </vt:variant>
      <vt:variant>
        <vt:i4>56</vt:i4>
      </vt:variant>
    </vt:vector>
  </HeadingPairs>
  <TitlesOfParts>
    <vt:vector size="71" baseType="lpstr">
      <vt:lpstr>Amatic SC</vt:lpstr>
      <vt:lpstr>Montserrat Black</vt:lpstr>
      <vt:lpstr>Arial</vt:lpstr>
      <vt:lpstr>Bebas Neue</vt:lpstr>
      <vt:lpstr>Roboto Medium</vt:lpstr>
      <vt:lpstr>Wingdings</vt:lpstr>
      <vt:lpstr>Nunito Light</vt:lpstr>
      <vt:lpstr>Proxima Nova</vt:lpstr>
      <vt:lpstr>Calibri</vt:lpstr>
      <vt:lpstr>PT Sans</vt:lpstr>
      <vt:lpstr>Anaheim</vt:lpstr>
      <vt:lpstr>Montserrat Light</vt:lpstr>
      <vt:lpstr>Montserrat</vt:lpstr>
      <vt:lpstr>Artificial Intelligence (AI) Technology Consulting by Slidesgo</vt:lpstr>
      <vt:lpstr>Slidesgo Final Pages</vt:lpstr>
      <vt:lpstr>Insurance Classification  Machine Learning 1 - Project</vt:lpstr>
      <vt:lpstr>TABLE OF CONTENTS</vt:lpstr>
      <vt:lpstr>General Information</vt:lpstr>
      <vt:lpstr>Exploratory Data Analysis</vt:lpstr>
      <vt:lpstr>Training Data Division</vt:lpstr>
      <vt:lpstr>Feature Engineering</vt:lpstr>
      <vt:lpstr>Feature Engineering</vt:lpstr>
      <vt:lpstr>Modelling</vt:lpstr>
      <vt:lpstr>Best Model Results on Validation Set</vt:lpstr>
      <vt:lpstr>Why We Chose Logistic Regression</vt:lpstr>
      <vt:lpstr>0,7996</vt:lpstr>
      <vt:lpstr>0,7808</vt:lpstr>
      <vt:lpstr>~0,73 – 0,77</vt:lpstr>
      <vt:lpstr>THANK YOU!</vt:lpstr>
      <vt:lpstr>WHAT ARE WE WORKING ON?</vt:lpstr>
      <vt:lpstr>01</vt:lpstr>
      <vt:lpstr>AWESOME WORDS</vt:lpstr>
      <vt:lpstr>—SOMEONE FAMOUS</vt:lpstr>
      <vt:lpstr>OUR ASPIRATIONS</vt:lpstr>
      <vt:lpstr>MAYOR REQUIREMENTS</vt:lpstr>
      <vt:lpstr>BUDGET</vt:lpstr>
      <vt:lpstr>5,000,000</vt:lpstr>
      <vt:lpstr>9h 55m 23s</vt:lpstr>
      <vt:lpstr>AN IMAGE REINFORCES THE CONCEPT</vt:lpstr>
      <vt:lpstr>A PICTURE IS WORTH A THOUSAND WORDS</vt:lpstr>
      <vt:lpstr>OUR NUMBERS</vt:lpstr>
      <vt:lpstr>PROJECT GOALS</vt:lpstr>
      <vt:lpstr>PREDICTED RESULTS</vt:lpstr>
      <vt:lpstr>AI IN A NUTSHELL</vt:lpstr>
      <vt:lpstr>DESKTOP MOCKUP</vt:lpstr>
      <vt:lpstr>SNEAK PEEK</vt:lpstr>
      <vt:lpstr>SNEAK PEEK</vt:lpstr>
      <vt:lpstr>TYPES OF AIs</vt:lpstr>
      <vt:lpstr>PROJECT STAGES</vt:lpstr>
      <vt:lpstr>TIMELINE</vt:lpstr>
      <vt:lpstr>OUR PARTNERS</vt:lpstr>
      <vt:lpstr>OUR LOCATION</vt:lpstr>
      <vt:lpstr>OUR TEAM</vt:lpstr>
      <vt:lpstr>ICON PACK</vt:lpstr>
      <vt:lpstr>ALTERNATIVE RESOURCES</vt:lpstr>
      <vt:lpstr>RESOURCES</vt:lpstr>
      <vt:lpstr>Fonts &amp; colors used</vt:lpstr>
      <vt:lpstr>Storyset</vt:lpstr>
      <vt:lpstr>Use our editable graphic resources...</vt:lpstr>
      <vt:lpstr>Prezentacja programu PowerPoint</vt:lpstr>
      <vt:lpstr>Prezentacja programu PowerPoint</vt:lpstr>
      <vt:lpstr>Prezentacja programu PowerPoint</vt:lpstr>
      <vt:lpstr>Prezentacja programu PowerPoint</vt:lpstr>
      <vt:lpstr>Prezentacja programu PowerPoint</vt:lpstr>
      <vt:lpstr>...and our sets of editable icons</vt:lpstr>
      <vt:lpstr>Prezentacja programu PowerPoint</vt:lpstr>
      <vt:lpstr>Prezentacja programu PowerPoint</vt:lpstr>
      <vt:lpstr>Prezentacja programu PowerPoint</vt:lpstr>
      <vt:lpstr>Prezentacja programu PowerPoint</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Anna Kapera</cp:lastModifiedBy>
  <cp:revision>10</cp:revision>
  <dcterms:modified xsi:type="dcterms:W3CDTF">2025-05-29T19:03:37Z</dcterms:modified>
</cp:coreProperties>
</file>